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4" r:id="rId3"/>
    <p:sldId id="295" r:id="rId4"/>
    <p:sldId id="296" r:id="rId5"/>
    <p:sldId id="297" r:id="rId6"/>
    <p:sldId id="298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mond Voyce" userId="a1bc716c554206f4" providerId="LiveId" clId="{82C159B8-893E-4AE0-BAEB-558BA4E8E792}"/>
    <pc:docChg chg="undo custSel addSld modSld">
      <pc:chgData name="Raymond Voyce" userId="a1bc716c554206f4" providerId="LiveId" clId="{82C159B8-893E-4AE0-BAEB-558BA4E8E792}" dt="2023-08-01T09:32:54.687" v="180" actId="20577"/>
      <pc:docMkLst>
        <pc:docMk/>
      </pc:docMkLst>
      <pc:sldChg chg="modSp new mod">
        <pc:chgData name="Raymond Voyce" userId="a1bc716c554206f4" providerId="LiveId" clId="{82C159B8-893E-4AE0-BAEB-558BA4E8E792}" dt="2023-08-01T09:26:47.266" v="20" actId="14100"/>
        <pc:sldMkLst>
          <pc:docMk/>
          <pc:sldMk cId="607750328" sldId="294"/>
        </pc:sldMkLst>
        <pc:spChg chg="mod">
          <ac:chgData name="Raymond Voyce" userId="a1bc716c554206f4" providerId="LiveId" clId="{82C159B8-893E-4AE0-BAEB-558BA4E8E792}" dt="2023-08-01T09:26:47.266" v="20" actId="14100"/>
          <ac:spMkLst>
            <pc:docMk/>
            <pc:sldMk cId="607750328" sldId="294"/>
            <ac:spMk id="2" creationId="{9F45C921-8E6F-A084-BE3C-5513C136A26E}"/>
          </ac:spMkLst>
        </pc:spChg>
      </pc:sldChg>
      <pc:sldChg chg="modSp new mod">
        <pc:chgData name="Raymond Voyce" userId="a1bc716c554206f4" providerId="LiveId" clId="{82C159B8-893E-4AE0-BAEB-558BA4E8E792}" dt="2023-08-01T09:28:33.756" v="52" actId="113"/>
        <pc:sldMkLst>
          <pc:docMk/>
          <pc:sldMk cId="415058848" sldId="295"/>
        </pc:sldMkLst>
        <pc:spChg chg="mod">
          <ac:chgData name="Raymond Voyce" userId="a1bc716c554206f4" providerId="LiveId" clId="{82C159B8-893E-4AE0-BAEB-558BA4E8E792}" dt="2023-08-01T09:28:33.756" v="52" actId="113"/>
          <ac:spMkLst>
            <pc:docMk/>
            <pc:sldMk cId="415058848" sldId="295"/>
            <ac:spMk id="3" creationId="{8B5B6BA8-F64E-93E0-E493-E60580F821E4}"/>
          </ac:spMkLst>
        </pc:spChg>
      </pc:sldChg>
      <pc:sldChg chg="modSp new mod">
        <pc:chgData name="Raymond Voyce" userId="a1bc716c554206f4" providerId="LiveId" clId="{82C159B8-893E-4AE0-BAEB-558BA4E8E792}" dt="2023-08-01T09:29:13.503" v="78" actId="20577"/>
        <pc:sldMkLst>
          <pc:docMk/>
          <pc:sldMk cId="3542451034" sldId="296"/>
        </pc:sldMkLst>
        <pc:spChg chg="mod">
          <ac:chgData name="Raymond Voyce" userId="a1bc716c554206f4" providerId="LiveId" clId="{82C159B8-893E-4AE0-BAEB-558BA4E8E792}" dt="2023-08-01T09:29:13.503" v="78" actId="20577"/>
          <ac:spMkLst>
            <pc:docMk/>
            <pc:sldMk cId="3542451034" sldId="296"/>
            <ac:spMk id="3" creationId="{C3741912-9636-5EAB-C374-A94FD2455D7C}"/>
          </ac:spMkLst>
        </pc:spChg>
      </pc:sldChg>
      <pc:sldChg chg="modSp new mod">
        <pc:chgData name="Raymond Voyce" userId="a1bc716c554206f4" providerId="LiveId" clId="{82C159B8-893E-4AE0-BAEB-558BA4E8E792}" dt="2023-08-01T09:31:40.045" v="149" actId="20577"/>
        <pc:sldMkLst>
          <pc:docMk/>
          <pc:sldMk cId="1191188492" sldId="297"/>
        </pc:sldMkLst>
        <pc:spChg chg="mod">
          <ac:chgData name="Raymond Voyce" userId="a1bc716c554206f4" providerId="LiveId" clId="{82C159B8-893E-4AE0-BAEB-558BA4E8E792}" dt="2023-08-01T09:31:40.045" v="149" actId="20577"/>
          <ac:spMkLst>
            <pc:docMk/>
            <pc:sldMk cId="1191188492" sldId="297"/>
            <ac:spMk id="3" creationId="{5E7C3316-0EBB-F6D4-9EB3-63D67399BA6B}"/>
          </ac:spMkLst>
        </pc:spChg>
      </pc:sldChg>
      <pc:sldChg chg="modSp new mod">
        <pc:chgData name="Raymond Voyce" userId="a1bc716c554206f4" providerId="LiveId" clId="{82C159B8-893E-4AE0-BAEB-558BA4E8E792}" dt="2023-08-01T09:32:54.687" v="180" actId="20577"/>
        <pc:sldMkLst>
          <pc:docMk/>
          <pc:sldMk cId="3945183117" sldId="298"/>
        </pc:sldMkLst>
        <pc:spChg chg="mod">
          <ac:chgData name="Raymond Voyce" userId="a1bc716c554206f4" providerId="LiveId" clId="{82C159B8-893E-4AE0-BAEB-558BA4E8E792}" dt="2023-08-01T09:32:54.687" v="180" actId="20577"/>
          <ac:spMkLst>
            <pc:docMk/>
            <pc:sldMk cId="3945183117" sldId="298"/>
            <ac:spMk id="3" creationId="{65B26AA7-B80C-63D8-4E23-E295FEE90868}"/>
          </ac:spMkLst>
        </pc:spChg>
      </pc:sldChg>
    </pc:docChg>
  </pc:docChgLst>
  <pc:docChgLst>
    <pc:chgData name="Raymond Voyce" userId="a1bc716c554206f4" providerId="LiveId" clId="{F03593E2-AC46-431C-B29B-2AB901B66F8B}"/>
    <pc:docChg chg="addSld delSld modSld modMainMaster">
      <pc:chgData name="Raymond Voyce" userId="a1bc716c554206f4" providerId="LiveId" clId="{F03593E2-AC46-431C-B29B-2AB901B66F8B}" dt="2023-07-19T20:08:19.676" v="243" actId="2696"/>
      <pc:docMkLst>
        <pc:docMk/>
      </pc:docMkLst>
      <pc:sldChg chg="addSp modSp new mod setBg">
        <pc:chgData name="Raymond Voyce" userId="a1bc716c554206f4" providerId="LiveId" clId="{F03593E2-AC46-431C-B29B-2AB901B66F8B}" dt="2023-07-19T19:48:28.948" v="10" actId="962"/>
        <pc:sldMkLst>
          <pc:docMk/>
          <pc:sldMk cId="763128490" sldId="256"/>
        </pc:sldMkLst>
        <pc:picChg chg="add mod">
          <ac:chgData name="Raymond Voyce" userId="a1bc716c554206f4" providerId="LiveId" clId="{F03593E2-AC46-431C-B29B-2AB901B66F8B}" dt="2023-07-19T19:48:28.948" v="10" actId="962"/>
          <ac:picMkLst>
            <pc:docMk/>
            <pc:sldMk cId="763128490" sldId="256"/>
            <ac:picMk id="5" creationId="{9B53C745-8599-186C-294D-03D375EF7E8D}"/>
          </ac:picMkLst>
        </pc:picChg>
      </pc:sldChg>
      <pc:sldChg chg="addSp delSp modSp new mod setBg">
        <pc:chgData name="Raymond Voyce" userId="a1bc716c554206f4" providerId="LiveId" clId="{F03593E2-AC46-431C-B29B-2AB901B66F8B}" dt="2023-07-19T19:48:53.125" v="15" actId="14100"/>
        <pc:sldMkLst>
          <pc:docMk/>
          <pc:sldMk cId="2423271155" sldId="257"/>
        </pc:sldMkLst>
        <pc:spChg chg="del">
          <ac:chgData name="Raymond Voyce" userId="a1bc716c554206f4" providerId="LiveId" clId="{F03593E2-AC46-431C-B29B-2AB901B66F8B}" dt="2023-07-19T19:48:38.843" v="11" actId="931"/>
          <ac:spMkLst>
            <pc:docMk/>
            <pc:sldMk cId="2423271155" sldId="257"/>
            <ac:spMk id="3" creationId="{013FA169-A8C9-42B7-59C8-FE84A2EDBB2C}"/>
          </ac:spMkLst>
        </pc:spChg>
        <pc:picChg chg="add mod">
          <ac:chgData name="Raymond Voyce" userId="a1bc716c554206f4" providerId="LiveId" clId="{F03593E2-AC46-431C-B29B-2AB901B66F8B}" dt="2023-07-19T19:48:53.125" v="15" actId="14100"/>
          <ac:picMkLst>
            <pc:docMk/>
            <pc:sldMk cId="2423271155" sldId="257"/>
            <ac:picMk id="5" creationId="{0B3E7420-8440-5227-B6CE-E38BA4EA3413}"/>
          </ac:picMkLst>
        </pc:picChg>
      </pc:sldChg>
      <pc:sldChg chg="addSp delSp modSp new mod">
        <pc:chgData name="Raymond Voyce" userId="a1bc716c554206f4" providerId="LiveId" clId="{F03593E2-AC46-431C-B29B-2AB901B66F8B}" dt="2023-07-19T19:49:19.425" v="21" actId="14100"/>
        <pc:sldMkLst>
          <pc:docMk/>
          <pc:sldMk cId="1348018809" sldId="258"/>
        </pc:sldMkLst>
        <pc:spChg chg="del">
          <ac:chgData name="Raymond Voyce" userId="a1bc716c554206f4" providerId="LiveId" clId="{F03593E2-AC46-431C-B29B-2AB901B66F8B}" dt="2023-07-19T19:49:09.120" v="17" actId="931"/>
          <ac:spMkLst>
            <pc:docMk/>
            <pc:sldMk cId="1348018809" sldId="258"/>
            <ac:spMk id="3" creationId="{B26E8CBE-8F7E-BE54-F17A-66E1D0C39683}"/>
          </ac:spMkLst>
        </pc:spChg>
        <pc:picChg chg="add mod">
          <ac:chgData name="Raymond Voyce" userId="a1bc716c554206f4" providerId="LiveId" clId="{F03593E2-AC46-431C-B29B-2AB901B66F8B}" dt="2023-07-19T19:49:19.425" v="21" actId="14100"/>
          <ac:picMkLst>
            <pc:docMk/>
            <pc:sldMk cId="1348018809" sldId="258"/>
            <ac:picMk id="5" creationId="{FB69C982-B27E-77C7-D75A-53383023BD5D}"/>
          </ac:picMkLst>
        </pc:picChg>
      </pc:sldChg>
      <pc:sldChg chg="addSp delSp modSp new mod">
        <pc:chgData name="Raymond Voyce" userId="a1bc716c554206f4" providerId="LiveId" clId="{F03593E2-AC46-431C-B29B-2AB901B66F8B}" dt="2023-07-19T19:49:43.187" v="27" actId="14100"/>
        <pc:sldMkLst>
          <pc:docMk/>
          <pc:sldMk cId="3558155868" sldId="259"/>
        </pc:sldMkLst>
        <pc:spChg chg="del">
          <ac:chgData name="Raymond Voyce" userId="a1bc716c554206f4" providerId="LiveId" clId="{F03593E2-AC46-431C-B29B-2AB901B66F8B}" dt="2023-07-19T19:49:34.311" v="23" actId="931"/>
          <ac:spMkLst>
            <pc:docMk/>
            <pc:sldMk cId="3558155868" sldId="259"/>
            <ac:spMk id="3" creationId="{957DB161-CEAE-F62E-8F91-4CFC5A26B66B}"/>
          </ac:spMkLst>
        </pc:spChg>
        <pc:picChg chg="add mod">
          <ac:chgData name="Raymond Voyce" userId="a1bc716c554206f4" providerId="LiveId" clId="{F03593E2-AC46-431C-B29B-2AB901B66F8B}" dt="2023-07-19T19:49:43.187" v="27" actId="14100"/>
          <ac:picMkLst>
            <pc:docMk/>
            <pc:sldMk cId="3558155868" sldId="259"/>
            <ac:picMk id="5" creationId="{E28B73D1-9804-A99B-96A3-A1322A3F7A54}"/>
          </ac:picMkLst>
        </pc:picChg>
      </pc:sldChg>
      <pc:sldChg chg="addSp delSp modSp new mod">
        <pc:chgData name="Raymond Voyce" userId="a1bc716c554206f4" providerId="LiveId" clId="{F03593E2-AC46-431C-B29B-2AB901B66F8B}" dt="2023-07-19T19:50:06.389" v="33" actId="14100"/>
        <pc:sldMkLst>
          <pc:docMk/>
          <pc:sldMk cId="4238856458" sldId="260"/>
        </pc:sldMkLst>
        <pc:spChg chg="del">
          <ac:chgData name="Raymond Voyce" userId="a1bc716c554206f4" providerId="LiveId" clId="{F03593E2-AC46-431C-B29B-2AB901B66F8B}" dt="2023-07-19T19:49:56.717" v="29" actId="931"/>
          <ac:spMkLst>
            <pc:docMk/>
            <pc:sldMk cId="4238856458" sldId="260"/>
            <ac:spMk id="3" creationId="{E74769FE-699A-9C68-61EA-64ACABFE1DBB}"/>
          </ac:spMkLst>
        </pc:spChg>
        <pc:picChg chg="add mod">
          <ac:chgData name="Raymond Voyce" userId="a1bc716c554206f4" providerId="LiveId" clId="{F03593E2-AC46-431C-B29B-2AB901B66F8B}" dt="2023-07-19T19:50:06.389" v="33" actId="14100"/>
          <ac:picMkLst>
            <pc:docMk/>
            <pc:sldMk cId="4238856458" sldId="260"/>
            <ac:picMk id="5" creationId="{8C836AC1-647F-A5A3-4291-11BDE6CA1850}"/>
          </ac:picMkLst>
        </pc:picChg>
      </pc:sldChg>
      <pc:sldChg chg="addSp delSp modSp new mod">
        <pc:chgData name="Raymond Voyce" userId="a1bc716c554206f4" providerId="LiveId" clId="{F03593E2-AC46-431C-B29B-2AB901B66F8B}" dt="2023-07-19T19:50:34.302" v="40" actId="14100"/>
        <pc:sldMkLst>
          <pc:docMk/>
          <pc:sldMk cId="855258351" sldId="261"/>
        </pc:sldMkLst>
        <pc:spChg chg="del">
          <ac:chgData name="Raymond Voyce" userId="a1bc716c554206f4" providerId="LiveId" clId="{F03593E2-AC46-431C-B29B-2AB901B66F8B}" dt="2023-07-19T19:50:26.291" v="36" actId="931"/>
          <ac:spMkLst>
            <pc:docMk/>
            <pc:sldMk cId="855258351" sldId="261"/>
            <ac:spMk id="3" creationId="{3CEEAD73-05EA-B767-CE3D-802FAAD9A270}"/>
          </ac:spMkLst>
        </pc:spChg>
        <pc:picChg chg="add mod">
          <ac:chgData name="Raymond Voyce" userId="a1bc716c554206f4" providerId="LiveId" clId="{F03593E2-AC46-431C-B29B-2AB901B66F8B}" dt="2023-07-19T19:50:34.302" v="40" actId="14100"/>
          <ac:picMkLst>
            <pc:docMk/>
            <pc:sldMk cId="855258351" sldId="261"/>
            <ac:picMk id="5" creationId="{67453F81-E6FF-1B43-4D8B-9B639F5DA554}"/>
          </ac:picMkLst>
        </pc:picChg>
      </pc:sldChg>
      <pc:sldChg chg="addSp delSp modSp new mod">
        <pc:chgData name="Raymond Voyce" userId="a1bc716c554206f4" providerId="LiveId" clId="{F03593E2-AC46-431C-B29B-2AB901B66F8B}" dt="2023-07-19T19:50:53.894" v="45" actId="14100"/>
        <pc:sldMkLst>
          <pc:docMk/>
          <pc:sldMk cId="1768370962" sldId="262"/>
        </pc:sldMkLst>
        <pc:spChg chg="del">
          <ac:chgData name="Raymond Voyce" userId="a1bc716c554206f4" providerId="LiveId" clId="{F03593E2-AC46-431C-B29B-2AB901B66F8B}" dt="2023-07-19T19:50:45.443" v="41" actId="931"/>
          <ac:spMkLst>
            <pc:docMk/>
            <pc:sldMk cId="1768370962" sldId="262"/>
            <ac:spMk id="3" creationId="{70F1A07C-AB64-999E-6DFE-E285F17D3332}"/>
          </ac:spMkLst>
        </pc:spChg>
        <pc:picChg chg="add mod">
          <ac:chgData name="Raymond Voyce" userId="a1bc716c554206f4" providerId="LiveId" clId="{F03593E2-AC46-431C-B29B-2AB901B66F8B}" dt="2023-07-19T19:50:53.894" v="45" actId="14100"/>
          <ac:picMkLst>
            <pc:docMk/>
            <pc:sldMk cId="1768370962" sldId="262"/>
            <ac:picMk id="5" creationId="{6D8DBDC4-51E7-2443-8338-140412969B95}"/>
          </ac:picMkLst>
        </pc:picChg>
      </pc:sldChg>
      <pc:sldChg chg="addSp delSp modSp new mod">
        <pc:chgData name="Raymond Voyce" userId="a1bc716c554206f4" providerId="LiveId" clId="{F03593E2-AC46-431C-B29B-2AB901B66F8B}" dt="2023-07-19T19:51:21.298" v="51" actId="14100"/>
        <pc:sldMkLst>
          <pc:docMk/>
          <pc:sldMk cId="3042112031" sldId="263"/>
        </pc:sldMkLst>
        <pc:spChg chg="del">
          <ac:chgData name="Raymond Voyce" userId="a1bc716c554206f4" providerId="LiveId" clId="{F03593E2-AC46-431C-B29B-2AB901B66F8B}" dt="2023-07-19T19:51:12.590" v="47" actId="931"/>
          <ac:spMkLst>
            <pc:docMk/>
            <pc:sldMk cId="3042112031" sldId="263"/>
            <ac:spMk id="3" creationId="{C351D7EA-FEF8-25A3-DF26-8C50F67470F3}"/>
          </ac:spMkLst>
        </pc:spChg>
        <pc:picChg chg="add mod">
          <ac:chgData name="Raymond Voyce" userId="a1bc716c554206f4" providerId="LiveId" clId="{F03593E2-AC46-431C-B29B-2AB901B66F8B}" dt="2023-07-19T19:51:21.298" v="51" actId="14100"/>
          <ac:picMkLst>
            <pc:docMk/>
            <pc:sldMk cId="3042112031" sldId="263"/>
            <ac:picMk id="5" creationId="{51C1AFA8-B670-D695-F178-41B7C8EF8D5A}"/>
          </ac:picMkLst>
        </pc:picChg>
      </pc:sldChg>
      <pc:sldChg chg="addSp delSp modSp new mod">
        <pc:chgData name="Raymond Voyce" userId="a1bc716c554206f4" providerId="LiveId" clId="{F03593E2-AC46-431C-B29B-2AB901B66F8B}" dt="2023-07-19T19:51:48.070" v="57" actId="14100"/>
        <pc:sldMkLst>
          <pc:docMk/>
          <pc:sldMk cId="3431398479" sldId="264"/>
        </pc:sldMkLst>
        <pc:spChg chg="del">
          <ac:chgData name="Raymond Voyce" userId="a1bc716c554206f4" providerId="LiveId" clId="{F03593E2-AC46-431C-B29B-2AB901B66F8B}" dt="2023-07-19T19:51:38.837" v="53" actId="931"/>
          <ac:spMkLst>
            <pc:docMk/>
            <pc:sldMk cId="3431398479" sldId="264"/>
            <ac:spMk id="3" creationId="{A14A2473-8EA0-8C3B-D82D-D8674179A065}"/>
          </ac:spMkLst>
        </pc:spChg>
        <pc:picChg chg="add mod">
          <ac:chgData name="Raymond Voyce" userId="a1bc716c554206f4" providerId="LiveId" clId="{F03593E2-AC46-431C-B29B-2AB901B66F8B}" dt="2023-07-19T19:51:48.070" v="57" actId="14100"/>
          <ac:picMkLst>
            <pc:docMk/>
            <pc:sldMk cId="3431398479" sldId="264"/>
            <ac:picMk id="5" creationId="{14DB7D9E-BD0F-1C00-4261-83D2FA14BC06}"/>
          </ac:picMkLst>
        </pc:picChg>
      </pc:sldChg>
      <pc:sldChg chg="addSp delSp modSp new mod">
        <pc:chgData name="Raymond Voyce" userId="a1bc716c554206f4" providerId="LiveId" clId="{F03593E2-AC46-431C-B29B-2AB901B66F8B}" dt="2023-07-19T19:52:12.186" v="63" actId="14100"/>
        <pc:sldMkLst>
          <pc:docMk/>
          <pc:sldMk cId="4093170557" sldId="265"/>
        </pc:sldMkLst>
        <pc:spChg chg="del">
          <ac:chgData name="Raymond Voyce" userId="a1bc716c554206f4" providerId="LiveId" clId="{F03593E2-AC46-431C-B29B-2AB901B66F8B}" dt="2023-07-19T19:52:02.855" v="59" actId="931"/>
          <ac:spMkLst>
            <pc:docMk/>
            <pc:sldMk cId="4093170557" sldId="265"/>
            <ac:spMk id="3" creationId="{450E2EF3-D4AD-D06F-C3EF-1B58EDACC4CA}"/>
          </ac:spMkLst>
        </pc:spChg>
        <pc:picChg chg="add mod">
          <ac:chgData name="Raymond Voyce" userId="a1bc716c554206f4" providerId="LiveId" clId="{F03593E2-AC46-431C-B29B-2AB901B66F8B}" dt="2023-07-19T19:52:12.186" v="63" actId="14100"/>
          <ac:picMkLst>
            <pc:docMk/>
            <pc:sldMk cId="4093170557" sldId="265"/>
            <ac:picMk id="5" creationId="{A76FEFFF-4899-85B9-B6E8-E30B4894F153}"/>
          </ac:picMkLst>
        </pc:picChg>
      </pc:sldChg>
      <pc:sldChg chg="addSp delSp modSp new mod">
        <pc:chgData name="Raymond Voyce" userId="a1bc716c554206f4" providerId="LiveId" clId="{F03593E2-AC46-431C-B29B-2AB901B66F8B}" dt="2023-07-19T19:52:36.188" v="69" actId="14100"/>
        <pc:sldMkLst>
          <pc:docMk/>
          <pc:sldMk cId="499823450" sldId="266"/>
        </pc:sldMkLst>
        <pc:spChg chg="del">
          <ac:chgData name="Raymond Voyce" userId="a1bc716c554206f4" providerId="LiveId" clId="{F03593E2-AC46-431C-B29B-2AB901B66F8B}" dt="2023-07-19T19:52:27.281" v="65" actId="931"/>
          <ac:spMkLst>
            <pc:docMk/>
            <pc:sldMk cId="499823450" sldId="266"/>
            <ac:spMk id="3" creationId="{DA07FF43-CF62-0B4A-2AE9-227CFF136850}"/>
          </ac:spMkLst>
        </pc:spChg>
        <pc:picChg chg="add mod">
          <ac:chgData name="Raymond Voyce" userId="a1bc716c554206f4" providerId="LiveId" clId="{F03593E2-AC46-431C-B29B-2AB901B66F8B}" dt="2023-07-19T19:52:36.188" v="69" actId="14100"/>
          <ac:picMkLst>
            <pc:docMk/>
            <pc:sldMk cId="499823450" sldId="266"/>
            <ac:picMk id="5" creationId="{5F4CD74B-3948-00DF-2645-49555A5C8D4A}"/>
          </ac:picMkLst>
        </pc:picChg>
      </pc:sldChg>
      <pc:sldChg chg="addSp delSp modSp new mod">
        <pc:chgData name="Raymond Voyce" userId="a1bc716c554206f4" providerId="LiveId" clId="{F03593E2-AC46-431C-B29B-2AB901B66F8B}" dt="2023-07-19T19:53:09.005" v="75" actId="14100"/>
        <pc:sldMkLst>
          <pc:docMk/>
          <pc:sldMk cId="4017230816" sldId="267"/>
        </pc:sldMkLst>
        <pc:spChg chg="del">
          <ac:chgData name="Raymond Voyce" userId="a1bc716c554206f4" providerId="LiveId" clId="{F03593E2-AC46-431C-B29B-2AB901B66F8B}" dt="2023-07-19T19:52:58.768" v="71" actId="931"/>
          <ac:spMkLst>
            <pc:docMk/>
            <pc:sldMk cId="4017230816" sldId="267"/>
            <ac:spMk id="3" creationId="{AA3C551C-6D93-38F1-012C-1EDF94F8DC06}"/>
          </ac:spMkLst>
        </pc:spChg>
        <pc:picChg chg="add mod">
          <ac:chgData name="Raymond Voyce" userId="a1bc716c554206f4" providerId="LiveId" clId="{F03593E2-AC46-431C-B29B-2AB901B66F8B}" dt="2023-07-19T19:53:09.005" v="75" actId="14100"/>
          <ac:picMkLst>
            <pc:docMk/>
            <pc:sldMk cId="4017230816" sldId="267"/>
            <ac:picMk id="5" creationId="{442E01BF-B3EA-F234-C5D4-D2F01440CD40}"/>
          </ac:picMkLst>
        </pc:picChg>
      </pc:sldChg>
      <pc:sldChg chg="addSp delSp modSp new mod">
        <pc:chgData name="Raymond Voyce" userId="a1bc716c554206f4" providerId="LiveId" clId="{F03593E2-AC46-431C-B29B-2AB901B66F8B}" dt="2023-07-19T19:53:46.060" v="83" actId="14100"/>
        <pc:sldMkLst>
          <pc:docMk/>
          <pc:sldMk cId="2345938833" sldId="268"/>
        </pc:sldMkLst>
        <pc:spChg chg="del">
          <ac:chgData name="Raymond Voyce" userId="a1bc716c554206f4" providerId="LiveId" clId="{F03593E2-AC46-431C-B29B-2AB901B66F8B}" dt="2023-07-19T19:53:36.416" v="79" actId="931"/>
          <ac:spMkLst>
            <pc:docMk/>
            <pc:sldMk cId="2345938833" sldId="268"/>
            <ac:spMk id="3" creationId="{9376391C-3AA8-1079-D140-D1818316453C}"/>
          </ac:spMkLst>
        </pc:spChg>
        <pc:picChg chg="add mod">
          <ac:chgData name="Raymond Voyce" userId="a1bc716c554206f4" providerId="LiveId" clId="{F03593E2-AC46-431C-B29B-2AB901B66F8B}" dt="2023-07-19T19:53:46.060" v="83" actId="14100"/>
          <ac:picMkLst>
            <pc:docMk/>
            <pc:sldMk cId="2345938833" sldId="268"/>
            <ac:picMk id="5" creationId="{61C7FE57-2C51-C728-8DE9-5FCB654924BE}"/>
          </ac:picMkLst>
        </pc:picChg>
      </pc:sldChg>
      <pc:sldChg chg="addSp delSp modSp new mod">
        <pc:chgData name="Raymond Voyce" userId="a1bc716c554206f4" providerId="LiveId" clId="{F03593E2-AC46-431C-B29B-2AB901B66F8B}" dt="2023-07-19T19:54:06.237" v="88" actId="14100"/>
        <pc:sldMkLst>
          <pc:docMk/>
          <pc:sldMk cId="1579679630" sldId="269"/>
        </pc:sldMkLst>
        <pc:spChg chg="del">
          <ac:chgData name="Raymond Voyce" userId="a1bc716c554206f4" providerId="LiveId" clId="{F03593E2-AC46-431C-B29B-2AB901B66F8B}" dt="2023-07-19T19:53:56.105" v="84" actId="931"/>
          <ac:spMkLst>
            <pc:docMk/>
            <pc:sldMk cId="1579679630" sldId="269"/>
            <ac:spMk id="3" creationId="{EA01BC19-E833-8470-5800-C3CDB73F9324}"/>
          </ac:spMkLst>
        </pc:spChg>
        <pc:picChg chg="add mod">
          <ac:chgData name="Raymond Voyce" userId="a1bc716c554206f4" providerId="LiveId" clId="{F03593E2-AC46-431C-B29B-2AB901B66F8B}" dt="2023-07-19T19:54:06.237" v="88" actId="14100"/>
          <ac:picMkLst>
            <pc:docMk/>
            <pc:sldMk cId="1579679630" sldId="269"/>
            <ac:picMk id="5" creationId="{7CE51F0F-E3DF-1DB1-EC6C-83463CEAF10E}"/>
          </ac:picMkLst>
        </pc:picChg>
      </pc:sldChg>
      <pc:sldChg chg="addSp delSp modSp new mod">
        <pc:chgData name="Raymond Voyce" userId="a1bc716c554206f4" providerId="LiveId" clId="{F03593E2-AC46-431C-B29B-2AB901B66F8B}" dt="2023-07-19T19:54:27.946" v="93" actId="14100"/>
        <pc:sldMkLst>
          <pc:docMk/>
          <pc:sldMk cId="3430682409" sldId="270"/>
        </pc:sldMkLst>
        <pc:spChg chg="del">
          <ac:chgData name="Raymond Voyce" userId="a1bc716c554206f4" providerId="LiveId" clId="{F03593E2-AC46-431C-B29B-2AB901B66F8B}" dt="2023-07-19T19:54:18.584" v="89" actId="931"/>
          <ac:spMkLst>
            <pc:docMk/>
            <pc:sldMk cId="3430682409" sldId="270"/>
            <ac:spMk id="3" creationId="{5515034E-589E-5308-9D35-FBD7763AEC5F}"/>
          </ac:spMkLst>
        </pc:spChg>
        <pc:picChg chg="add mod">
          <ac:chgData name="Raymond Voyce" userId="a1bc716c554206f4" providerId="LiveId" clId="{F03593E2-AC46-431C-B29B-2AB901B66F8B}" dt="2023-07-19T19:54:27.946" v="93" actId="14100"/>
          <ac:picMkLst>
            <pc:docMk/>
            <pc:sldMk cId="3430682409" sldId="270"/>
            <ac:picMk id="5" creationId="{F4242A67-D539-AF8A-311D-F2B1025940D2}"/>
          </ac:picMkLst>
        </pc:picChg>
      </pc:sldChg>
      <pc:sldChg chg="addSp delSp modSp new mod">
        <pc:chgData name="Raymond Voyce" userId="a1bc716c554206f4" providerId="LiveId" clId="{F03593E2-AC46-431C-B29B-2AB901B66F8B}" dt="2023-07-19T19:55:11.947" v="103" actId="14100"/>
        <pc:sldMkLst>
          <pc:docMk/>
          <pc:sldMk cId="738231786" sldId="271"/>
        </pc:sldMkLst>
        <pc:spChg chg="del">
          <ac:chgData name="Raymond Voyce" userId="a1bc716c554206f4" providerId="LiveId" clId="{F03593E2-AC46-431C-B29B-2AB901B66F8B}" dt="2023-07-19T19:55:02.743" v="99" actId="931"/>
          <ac:spMkLst>
            <pc:docMk/>
            <pc:sldMk cId="738231786" sldId="271"/>
            <ac:spMk id="3" creationId="{F12A508A-86C4-5459-0D1B-FD0241570A0E}"/>
          </ac:spMkLst>
        </pc:spChg>
        <pc:picChg chg="add mod">
          <ac:chgData name="Raymond Voyce" userId="a1bc716c554206f4" providerId="LiveId" clId="{F03593E2-AC46-431C-B29B-2AB901B66F8B}" dt="2023-07-19T19:55:11.947" v="103" actId="14100"/>
          <ac:picMkLst>
            <pc:docMk/>
            <pc:sldMk cId="738231786" sldId="271"/>
            <ac:picMk id="5" creationId="{087D8192-ECE9-093B-016A-9A9A4184BB2D}"/>
          </ac:picMkLst>
        </pc:picChg>
      </pc:sldChg>
      <pc:sldChg chg="addSp delSp modSp new mod">
        <pc:chgData name="Raymond Voyce" userId="a1bc716c554206f4" providerId="LiveId" clId="{F03593E2-AC46-431C-B29B-2AB901B66F8B}" dt="2023-07-19T19:55:38.324" v="108" actId="14100"/>
        <pc:sldMkLst>
          <pc:docMk/>
          <pc:sldMk cId="728553669" sldId="272"/>
        </pc:sldMkLst>
        <pc:spChg chg="del">
          <ac:chgData name="Raymond Voyce" userId="a1bc716c554206f4" providerId="LiveId" clId="{F03593E2-AC46-431C-B29B-2AB901B66F8B}" dt="2023-07-19T19:55:29.608" v="104" actId="931"/>
          <ac:spMkLst>
            <pc:docMk/>
            <pc:sldMk cId="728553669" sldId="272"/>
            <ac:spMk id="3" creationId="{E7F43B2A-345D-5917-A89B-F83B9EB375D1}"/>
          </ac:spMkLst>
        </pc:spChg>
        <pc:picChg chg="add mod">
          <ac:chgData name="Raymond Voyce" userId="a1bc716c554206f4" providerId="LiveId" clId="{F03593E2-AC46-431C-B29B-2AB901B66F8B}" dt="2023-07-19T19:55:38.324" v="108" actId="14100"/>
          <ac:picMkLst>
            <pc:docMk/>
            <pc:sldMk cId="728553669" sldId="272"/>
            <ac:picMk id="5" creationId="{79FD0569-D1D0-7290-E163-1F07F9A43ABA}"/>
          </ac:picMkLst>
        </pc:picChg>
      </pc:sldChg>
      <pc:sldChg chg="addSp delSp modSp new mod">
        <pc:chgData name="Raymond Voyce" userId="a1bc716c554206f4" providerId="LiveId" clId="{F03593E2-AC46-431C-B29B-2AB901B66F8B}" dt="2023-07-19T19:56:02.729" v="113" actId="14100"/>
        <pc:sldMkLst>
          <pc:docMk/>
          <pc:sldMk cId="1490515779" sldId="273"/>
        </pc:sldMkLst>
        <pc:spChg chg="del">
          <ac:chgData name="Raymond Voyce" userId="a1bc716c554206f4" providerId="LiveId" clId="{F03593E2-AC46-431C-B29B-2AB901B66F8B}" dt="2023-07-19T19:55:54.814" v="109" actId="931"/>
          <ac:spMkLst>
            <pc:docMk/>
            <pc:sldMk cId="1490515779" sldId="273"/>
            <ac:spMk id="3" creationId="{34A36924-4AB6-0C13-0995-86C9931267C9}"/>
          </ac:spMkLst>
        </pc:spChg>
        <pc:picChg chg="add mod">
          <ac:chgData name="Raymond Voyce" userId="a1bc716c554206f4" providerId="LiveId" clId="{F03593E2-AC46-431C-B29B-2AB901B66F8B}" dt="2023-07-19T19:56:02.729" v="113" actId="14100"/>
          <ac:picMkLst>
            <pc:docMk/>
            <pc:sldMk cId="1490515779" sldId="273"/>
            <ac:picMk id="5" creationId="{1936C4A6-3A41-3B79-84F7-C04AE55076F6}"/>
          </ac:picMkLst>
        </pc:picChg>
      </pc:sldChg>
      <pc:sldChg chg="addSp delSp modSp new mod">
        <pc:chgData name="Raymond Voyce" userId="a1bc716c554206f4" providerId="LiveId" clId="{F03593E2-AC46-431C-B29B-2AB901B66F8B}" dt="2023-07-19T19:56:29.437" v="118" actId="14100"/>
        <pc:sldMkLst>
          <pc:docMk/>
          <pc:sldMk cId="3787440197" sldId="274"/>
        </pc:sldMkLst>
        <pc:spChg chg="del">
          <ac:chgData name="Raymond Voyce" userId="a1bc716c554206f4" providerId="LiveId" clId="{F03593E2-AC46-431C-B29B-2AB901B66F8B}" dt="2023-07-19T19:56:21.808" v="114" actId="931"/>
          <ac:spMkLst>
            <pc:docMk/>
            <pc:sldMk cId="3787440197" sldId="274"/>
            <ac:spMk id="3" creationId="{62685078-A1B8-973E-269F-45D8EB6614EC}"/>
          </ac:spMkLst>
        </pc:spChg>
        <pc:picChg chg="add mod">
          <ac:chgData name="Raymond Voyce" userId="a1bc716c554206f4" providerId="LiveId" clId="{F03593E2-AC46-431C-B29B-2AB901B66F8B}" dt="2023-07-19T19:56:29.437" v="118" actId="14100"/>
          <ac:picMkLst>
            <pc:docMk/>
            <pc:sldMk cId="3787440197" sldId="274"/>
            <ac:picMk id="5" creationId="{0D87F1BB-3D6A-A01E-B754-989AE582F06A}"/>
          </ac:picMkLst>
        </pc:picChg>
      </pc:sldChg>
      <pc:sldChg chg="addSp delSp modSp new mod">
        <pc:chgData name="Raymond Voyce" userId="a1bc716c554206f4" providerId="LiveId" clId="{F03593E2-AC46-431C-B29B-2AB901B66F8B}" dt="2023-07-19T19:56:56.975" v="123" actId="14100"/>
        <pc:sldMkLst>
          <pc:docMk/>
          <pc:sldMk cId="2637688662" sldId="275"/>
        </pc:sldMkLst>
        <pc:spChg chg="del">
          <ac:chgData name="Raymond Voyce" userId="a1bc716c554206f4" providerId="LiveId" clId="{F03593E2-AC46-431C-B29B-2AB901B66F8B}" dt="2023-07-19T19:56:48.775" v="119" actId="931"/>
          <ac:spMkLst>
            <pc:docMk/>
            <pc:sldMk cId="2637688662" sldId="275"/>
            <ac:spMk id="3" creationId="{D9A25BAB-A6E9-F0DA-CDFF-E149DA297CF7}"/>
          </ac:spMkLst>
        </pc:spChg>
        <pc:picChg chg="add mod">
          <ac:chgData name="Raymond Voyce" userId="a1bc716c554206f4" providerId="LiveId" clId="{F03593E2-AC46-431C-B29B-2AB901B66F8B}" dt="2023-07-19T19:56:56.975" v="123" actId="14100"/>
          <ac:picMkLst>
            <pc:docMk/>
            <pc:sldMk cId="2637688662" sldId="275"/>
            <ac:picMk id="5" creationId="{6EF0D699-8537-20B7-F54F-D2503D85FDB2}"/>
          </ac:picMkLst>
        </pc:picChg>
      </pc:sldChg>
      <pc:sldChg chg="addSp delSp modSp new mod">
        <pc:chgData name="Raymond Voyce" userId="a1bc716c554206f4" providerId="LiveId" clId="{F03593E2-AC46-431C-B29B-2AB901B66F8B}" dt="2023-07-19T19:57:46.542" v="133" actId="14100"/>
        <pc:sldMkLst>
          <pc:docMk/>
          <pc:sldMk cId="3228249039" sldId="276"/>
        </pc:sldMkLst>
        <pc:spChg chg="del">
          <ac:chgData name="Raymond Voyce" userId="a1bc716c554206f4" providerId="LiveId" clId="{F03593E2-AC46-431C-B29B-2AB901B66F8B}" dt="2023-07-19T19:57:37.874" v="129" actId="931"/>
          <ac:spMkLst>
            <pc:docMk/>
            <pc:sldMk cId="3228249039" sldId="276"/>
            <ac:spMk id="3" creationId="{A2314767-3602-FAB2-B396-107CEAC502FF}"/>
          </ac:spMkLst>
        </pc:spChg>
        <pc:picChg chg="add mod">
          <ac:chgData name="Raymond Voyce" userId="a1bc716c554206f4" providerId="LiveId" clId="{F03593E2-AC46-431C-B29B-2AB901B66F8B}" dt="2023-07-19T19:57:46.542" v="133" actId="14100"/>
          <ac:picMkLst>
            <pc:docMk/>
            <pc:sldMk cId="3228249039" sldId="276"/>
            <ac:picMk id="5" creationId="{69D659DD-04E2-5E89-66CA-43F5FA71B46F}"/>
          </ac:picMkLst>
        </pc:picChg>
      </pc:sldChg>
      <pc:sldChg chg="addSp delSp modSp new mod">
        <pc:chgData name="Raymond Voyce" userId="a1bc716c554206f4" providerId="LiveId" clId="{F03593E2-AC46-431C-B29B-2AB901B66F8B}" dt="2023-07-19T19:58:10.373" v="138" actId="14100"/>
        <pc:sldMkLst>
          <pc:docMk/>
          <pc:sldMk cId="3099110395" sldId="277"/>
        </pc:sldMkLst>
        <pc:spChg chg="del">
          <ac:chgData name="Raymond Voyce" userId="a1bc716c554206f4" providerId="LiveId" clId="{F03593E2-AC46-431C-B29B-2AB901B66F8B}" dt="2023-07-19T19:58:02.116" v="134" actId="931"/>
          <ac:spMkLst>
            <pc:docMk/>
            <pc:sldMk cId="3099110395" sldId="277"/>
            <ac:spMk id="3" creationId="{FB3BD8F8-6752-BAAC-D087-A6A2EB0FA16E}"/>
          </ac:spMkLst>
        </pc:spChg>
        <pc:picChg chg="add mod">
          <ac:chgData name="Raymond Voyce" userId="a1bc716c554206f4" providerId="LiveId" clId="{F03593E2-AC46-431C-B29B-2AB901B66F8B}" dt="2023-07-19T19:58:10.373" v="138" actId="14100"/>
          <ac:picMkLst>
            <pc:docMk/>
            <pc:sldMk cId="3099110395" sldId="277"/>
            <ac:picMk id="5" creationId="{87B20A07-0EB0-9002-CACD-A4D76FB0462D}"/>
          </ac:picMkLst>
        </pc:picChg>
      </pc:sldChg>
      <pc:sldChg chg="addSp delSp modSp new mod">
        <pc:chgData name="Raymond Voyce" userId="a1bc716c554206f4" providerId="LiveId" clId="{F03593E2-AC46-431C-B29B-2AB901B66F8B}" dt="2023-07-19T19:58:42.338" v="143" actId="14100"/>
        <pc:sldMkLst>
          <pc:docMk/>
          <pc:sldMk cId="1071790344" sldId="278"/>
        </pc:sldMkLst>
        <pc:spChg chg="del">
          <ac:chgData name="Raymond Voyce" userId="a1bc716c554206f4" providerId="LiveId" clId="{F03593E2-AC46-431C-B29B-2AB901B66F8B}" dt="2023-07-19T19:58:30.484" v="139" actId="931"/>
          <ac:spMkLst>
            <pc:docMk/>
            <pc:sldMk cId="1071790344" sldId="278"/>
            <ac:spMk id="3" creationId="{4719DDE8-8741-7745-A6D7-00760491911A}"/>
          </ac:spMkLst>
        </pc:spChg>
        <pc:picChg chg="add mod">
          <ac:chgData name="Raymond Voyce" userId="a1bc716c554206f4" providerId="LiveId" clId="{F03593E2-AC46-431C-B29B-2AB901B66F8B}" dt="2023-07-19T19:58:42.338" v="143" actId="14100"/>
          <ac:picMkLst>
            <pc:docMk/>
            <pc:sldMk cId="1071790344" sldId="278"/>
            <ac:picMk id="5" creationId="{FC1CA49E-D80F-BE7E-20F8-A95A967DEE70}"/>
          </ac:picMkLst>
        </pc:picChg>
      </pc:sldChg>
      <pc:sldChg chg="addSp delSp modSp new mod">
        <pc:chgData name="Raymond Voyce" userId="a1bc716c554206f4" providerId="LiveId" clId="{F03593E2-AC46-431C-B29B-2AB901B66F8B}" dt="2023-07-19T19:59:07.775" v="148" actId="14100"/>
        <pc:sldMkLst>
          <pc:docMk/>
          <pc:sldMk cId="1518688523" sldId="279"/>
        </pc:sldMkLst>
        <pc:spChg chg="del">
          <ac:chgData name="Raymond Voyce" userId="a1bc716c554206f4" providerId="LiveId" clId="{F03593E2-AC46-431C-B29B-2AB901B66F8B}" dt="2023-07-19T19:58:58.399" v="144" actId="931"/>
          <ac:spMkLst>
            <pc:docMk/>
            <pc:sldMk cId="1518688523" sldId="279"/>
            <ac:spMk id="3" creationId="{848B1E53-6817-CB92-4086-B9A75C2FE775}"/>
          </ac:spMkLst>
        </pc:spChg>
        <pc:picChg chg="add mod">
          <ac:chgData name="Raymond Voyce" userId="a1bc716c554206f4" providerId="LiveId" clId="{F03593E2-AC46-431C-B29B-2AB901B66F8B}" dt="2023-07-19T19:59:07.775" v="148" actId="14100"/>
          <ac:picMkLst>
            <pc:docMk/>
            <pc:sldMk cId="1518688523" sldId="279"/>
            <ac:picMk id="5" creationId="{5C65BB19-9641-0739-66FB-5CF6DFEC35E0}"/>
          </ac:picMkLst>
        </pc:picChg>
      </pc:sldChg>
      <pc:sldChg chg="addSp delSp modSp new mod">
        <pc:chgData name="Raymond Voyce" userId="a1bc716c554206f4" providerId="LiveId" clId="{F03593E2-AC46-431C-B29B-2AB901B66F8B}" dt="2023-07-19T19:59:38.320" v="153" actId="14100"/>
        <pc:sldMkLst>
          <pc:docMk/>
          <pc:sldMk cId="628155803" sldId="280"/>
        </pc:sldMkLst>
        <pc:spChg chg="del">
          <ac:chgData name="Raymond Voyce" userId="a1bc716c554206f4" providerId="LiveId" clId="{F03593E2-AC46-431C-B29B-2AB901B66F8B}" dt="2023-07-19T19:59:28.421" v="149" actId="931"/>
          <ac:spMkLst>
            <pc:docMk/>
            <pc:sldMk cId="628155803" sldId="280"/>
            <ac:spMk id="3" creationId="{17E14A81-1A66-6A17-CDE0-D24D3C565483}"/>
          </ac:spMkLst>
        </pc:spChg>
        <pc:picChg chg="add mod">
          <ac:chgData name="Raymond Voyce" userId="a1bc716c554206f4" providerId="LiveId" clId="{F03593E2-AC46-431C-B29B-2AB901B66F8B}" dt="2023-07-19T19:59:38.320" v="153" actId="14100"/>
          <ac:picMkLst>
            <pc:docMk/>
            <pc:sldMk cId="628155803" sldId="280"/>
            <ac:picMk id="5" creationId="{B5EB1DC6-A656-3DC2-4C38-F1E05D367A52}"/>
          </ac:picMkLst>
        </pc:picChg>
      </pc:sldChg>
      <pc:sldChg chg="addSp delSp modSp new mod">
        <pc:chgData name="Raymond Voyce" userId="a1bc716c554206f4" providerId="LiveId" clId="{F03593E2-AC46-431C-B29B-2AB901B66F8B}" dt="2023-07-19T20:00:26.879" v="163" actId="14100"/>
        <pc:sldMkLst>
          <pc:docMk/>
          <pc:sldMk cId="3475403193" sldId="281"/>
        </pc:sldMkLst>
        <pc:spChg chg="del">
          <ac:chgData name="Raymond Voyce" userId="a1bc716c554206f4" providerId="LiveId" clId="{F03593E2-AC46-431C-B29B-2AB901B66F8B}" dt="2023-07-19T20:00:18.715" v="159" actId="931"/>
          <ac:spMkLst>
            <pc:docMk/>
            <pc:sldMk cId="3475403193" sldId="281"/>
            <ac:spMk id="3" creationId="{4C2CFD11-8ED5-074C-3DBA-1452F893E15F}"/>
          </ac:spMkLst>
        </pc:spChg>
        <pc:picChg chg="add mod">
          <ac:chgData name="Raymond Voyce" userId="a1bc716c554206f4" providerId="LiveId" clId="{F03593E2-AC46-431C-B29B-2AB901B66F8B}" dt="2023-07-19T20:00:26.879" v="163" actId="14100"/>
          <ac:picMkLst>
            <pc:docMk/>
            <pc:sldMk cId="3475403193" sldId="281"/>
            <ac:picMk id="5" creationId="{6DA50737-CBD5-A0AF-B993-9F7AE5F6B61F}"/>
          </ac:picMkLst>
        </pc:picChg>
      </pc:sldChg>
      <pc:sldChg chg="addSp delSp modSp new mod">
        <pc:chgData name="Raymond Voyce" userId="a1bc716c554206f4" providerId="LiveId" clId="{F03593E2-AC46-431C-B29B-2AB901B66F8B}" dt="2023-07-19T20:00:57.582" v="168" actId="14100"/>
        <pc:sldMkLst>
          <pc:docMk/>
          <pc:sldMk cId="991930724" sldId="282"/>
        </pc:sldMkLst>
        <pc:spChg chg="del">
          <ac:chgData name="Raymond Voyce" userId="a1bc716c554206f4" providerId="LiveId" clId="{F03593E2-AC46-431C-B29B-2AB901B66F8B}" dt="2023-07-19T20:00:47.137" v="164" actId="931"/>
          <ac:spMkLst>
            <pc:docMk/>
            <pc:sldMk cId="991930724" sldId="282"/>
            <ac:spMk id="3" creationId="{14EE6499-42FF-129F-386B-7C506EEE2487}"/>
          </ac:spMkLst>
        </pc:spChg>
        <pc:picChg chg="add mod">
          <ac:chgData name="Raymond Voyce" userId="a1bc716c554206f4" providerId="LiveId" clId="{F03593E2-AC46-431C-B29B-2AB901B66F8B}" dt="2023-07-19T20:00:57.582" v="168" actId="14100"/>
          <ac:picMkLst>
            <pc:docMk/>
            <pc:sldMk cId="991930724" sldId="282"/>
            <ac:picMk id="5" creationId="{ED28646F-B423-E15A-5B9A-156254495D8C}"/>
          </ac:picMkLst>
        </pc:picChg>
      </pc:sldChg>
      <pc:sldChg chg="addSp delSp modSp new mod">
        <pc:chgData name="Raymond Voyce" userId="a1bc716c554206f4" providerId="LiveId" clId="{F03593E2-AC46-431C-B29B-2AB901B66F8B}" dt="2023-07-19T20:01:30.258" v="173" actId="14100"/>
        <pc:sldMkLst>
          <pc:docMk/>
          <pc:sldMk cId="2801569931" sldId="283"/>
        </pc:sldMkLst>
        <pc:spChg chg="del">
          <ac:chgData name="Raymond Voyce" userId="a1bc716c554206f4" providerId="LiveId" clId="{F03593E2-AC46-431C-B29B-2AB901B66F8B}" dt="2023-07-19T20:01:20.966" v="169" actId="931"/>
          <ac:spMkLst>
            <pc:docMk/>
            <pc:sldMk cId="2801569931" sldId="283"/>
            <ac:spMk id="3" creationId="{803CA38D-67EA-6E1F-835C-71362D064A48}"/>
          </ac:spMkLst>
        </pc:spChg>
        <pc:picChg chg="add mod">
          <ac:chgData name="Raymond Voyce" userId="a1bc716c554206f4" providerId="LiveId" clId="{F03593E2-AC46-431C-B29B-2AB901B66F8B}" dt="2023-07-19T20:01:30.258" v="173" actId="14100"/>
          <ac:picMkLst>
            <pc:docMk/>
            <pc:sldMk cId="2801569931" sldId="283"/>
            <ac:picMk id="5" creationId="{0C199281-C694-7CFD-F5A1-237B90729D81}"/>
          </ac:picMkLst>
        </pc:picChg>
      </pc:sldChg>
      <pc:sldChg chg="addSp delSp modSp new mod">
        <pc:chgData name="Raymond Voyce" userId="a1bc716c554206f4" providerId="LiveId" clId="{F03593E2-AC46-431C-B29B-2AB901B66F8B}" dt="2023-07-19T20:02:01.510" v="178" actId="14100"/>
        <pc:sldMkLst>
          <pc:docMk/>
          <pc:sldMk cId="382472392" sldId="284"/>
        </pc:sldMkLst>
        <pc:spChg chg="del">
          <ac:chgData name="Raymond Voyce" userId="a1bc716c554206f4" providerId="LiveId" clId="{F03593E2-AC46-431C-B29B-2AB901B66F8B}" dt="2023-07-19T20:01:51.067" v="174" actId="931"/>
          <ac:spMkLst>
            <pc:docMk/>
            <pc:sldMk cId="382472392" sldId="284"/>
            <ac:spMk id="3" creationId="{EA428B22-34BF-78E0-8713-E710C4C1ED1B}"/>
          </ac:spMkLst>
        </pc:spChg>
        <pc:picChg chg="add mod">
          <ac:chgData name="Raymond Voyce" userId="a1bc716c554206f4" providerId="LiveId" clId="{F03593E2-AC46-431C-B29B-2AB901B66F8B}" dt="2023-07-19T20:02:01.510" v="178" actId="14100"/>
          <ac:picMkLst>
            <pc:docMk/>
            <pc:sldMk cId="382472392" sldId="284"/>
            <ac:picMk id="5" creationId="{DC6AA77F-CFAB-8DB4-0247-E430D1F33B92}"/>
          </ac:picMkLst>
        </pc:picChg>
      </pc:sldChg>
      <pc:sldChg chg="addSp delSp modSp new mod">
        <pc:chgData name="Raymond Voyce" userId="a1bc716c554206f4" providerId="LiveId" clId="{F03593E2-AC46-431C-B29B-2AB901B66F8B}" dt="2023-07-19T20:02:29.698" v="183" actId="14100"/>
        <pc:sldMkLst>
          <pc:docMk/>
          <pc:sldMk cId="163914806" sldId="285"/>
        </pc:sldMkLst>
        <pc:spChg chg="del">
          <ac:chgData name="Raymond Voyce" userId="a1bc716c554206f4" providerId="LiveId" clId="{F03593E2-AC46-431C-B29B-2AB901B66F8B}" dt="2023-07-19T20:02:21.534" v="179" actId="931"/>
          <ac:spMkLst>
            <pc:docMk/>
            <pc:sldMk cId="163914806" sldId="285"/>
            <ac:spMk id="3" creationId="{D8FE3420-A523-F3E1-9D2F-7095E28BAAB5}"/>
          </ac:spMkLst>
        </pc:spChg>
        <pc:picChg chg="add mod">
          <ac:chgData name="Raymond Voyce" userId="a1bc716c554206f4" providerId="LiveId" clId="{F03593E2-AC46-431C-B29B-2AB901B66F8B}" dt="2023-07-19T20:02:29.698" v="183" actId="14100"/>
          <ac:picMkLst>
            <pc:docMk/>
            <pc:sldMk cId="163914806" sldId="285"/>
            <ac:picMk id="5" creationId="{F1E21F58-473A-6567-735A-4C5918F2ECEC}"/>
          </ac:picMkLst>
        </pc:picChg>
      </pc:sldChg>
      <pc:sldChg chg="addSp delSp modSp new mod">
        <pc:chgData name="Raymond Voyce" userId="a1bc716c554206f4" providerId="LiveId" clId="{F03593E2-AC46-431C-B29B-2AB901B66F8B}" dt="2023-07-19T20:03:26.482" v="193" actId="14100"/>
        <pc:sldMkLst>
          <pc:docMk/>
          <pc:sldMk cId="2404733192" sldId="286"/>
        </pc:sldMkLst>
        <pc:spChg chg="del">
          <ac:chgData name="Raymond Voyce" userId="a1bc716c554206f4" providerId="LiveId" clId="{F03593E2-AC46-431C-B29B-2AB901B66F8B}" dt="2023-07-19T20:03:16.898" v="189" actId="931"/>
          <ac:spMkLst>
            <pc:docMk/>
            <pc:sldMk cId="2404733192" sldId="286"/>
            <ac:spMk id="3" creationId="{A172D29D-B6A1-4673-AC0B-D6A30CCF012B}"/>
          </ac:spMkLst>
        </pc:spChg>
        <pc:picChg chg="add mod">
          <ac:chgData name="Raymond Voyce" userId="a1bc716c554206f4" providerId="LiveId" clId="{F03593E2-AC46-431C-B29B-2AB901B66F8B}" dt="2023-07-19T20:03:26.482" v="193" actId="14100"/>
          <ac:picMkLst>
            <pc:docMk/>
            <pc:sldMk cId="2404733192" sldId="286"/>
            <ac:picMk id="5" creationId="{D0FA2B4B-925E-FDEF-771A-07046490ABA4}"/>
          </ac:picMkLst>
        </pc:picChg>
      </pc:sldChg>
      <pc:sldChg chg="addSp delSp modSp new mod">
        <pc:chgData name="Raymond Voyce" userId="a1bc716c554206f4" providerId="LiveId" clId="{F03593E2-AC46-431C-B29B-2AB901B66F8B}" dt="2023-07-19T20:04:05.891" v="198" actId="14100"/>
        <pc:sldMkLst>
          <pc:docMk/>
          <pc:sldMk cId="3938098518" sldId="287"/>
        </pc:sldMkLst>
        <pc:spChg chg="del">
          <ac:chgData name="Raymond Voyce" userId="a1bc716c554206f4" providerId="LiveId" clId="{F03593E2-AC46-431C-B29B-2AB901B66F8B}" dt="2023-07-19T20:03:54.214" v="194" actId="931"/>
          <ac:spMkLst>
            <pc:docMk/>
            <pc:sldMk cId="3938098518" sldId="287"/>
            <ac:spMk id="3" creationId="{A8933E8F-684A-14A0-2372-3D5720B411F2}"/>
          </ac:spMkLst>
        </pc:spChg>
        <pc:picChg chg="add mod">
          <ac:chgData name="Raymond Voyce" userId="a1bc716c554206f4" providerId="LiveId" clId="{F03593E2-AC46-431C-B29B-2AB901B66F8B}" dt="2023-07-19T20:04:05.891" v="198" actId="14100"/>
          <ac:picMkLst>
            <pc:docMk/>
            <pc:sldMk cId="3938098518" sldId="287"/>
            <ac:picMk id="5" creationId="{5EB8F4A8-CC5B-B322-B2FC-A423FB3C3BC9}"/>
          </ac:picMkLst>
        </pc:picChg>
      </pc:sldChg>
      <pc:sldChg chg="addSp delSp modSp new mod">
        <pc:chgData name="Raymond Voyce" userId="a1bc716c554206f4" providerId="LiveId" clId="{F03593E2-AC46-431C-B29B-2AB901B66F8B}" dt="2023-07-19T20:04:38.818" v="203" actId="14100"/>
        <pc:sldMkLst>
          <pc:docMk/>
          <pc:sldMk cId="319520488" sldId="288"/>
        </pc:sldMkLst>
        <pc:spChg chg="del">
          <ac:chgData name="Raymond Voyce" userId="a1bc716c554206f4" providerId="LiveId" clId="{F03593E2-AC46-431C-B29B-2AB901B66F8B}" dt="2023-07-19T20:04:27.572" v="199" actId="931"/>
          <ac:spMkLst>
            <pc:docMk/>
            <pc:sldMk cId="319520488" sldId="288"/>
            <ac:spMk id="3" creationId="{591801D2-80D0-4DC3-9A34-62536F22C69E}"/>
          </ac:spMkLst>
        </pc:spChg>
        <pc:picChg chg="add mod">
          <ac:chgData name="Raymond Voyce" userId="a1bc716c554206f4" providerId="LiveId" clId="{F03593E2-AC46-431C-B29B-2AB901B66F8B}" dt="2023-07-19T20:04:38.818" v="203" actId="14100"/>
          <ac:picMkLst>
            <pc:docMk/>
            <pc:sldMk cId="319520488" sldId="288"/>
            <ac:picMk id="5" creationId="{F2772CC8-8C57-6F2B-3B9A-D478627DBE84}"/>
          </ac:picMkLst>
        </pc:picChg>
      </pc:sldChg>
      <pc:sldChg chg="addSp delSp modSp new mod">
        <pc:chgData name="Raymond Voyce" userId="a1bc716c554206f4" providerId="LiveId" clId="{F03593E2-AC46-431C-B29B-2AB901B66F8B}" dt="2023-07-19T20:05:12.548" v="208" actId="14100"/>
        <pc:sldMkLst>
          <pc:docMk/>
          <pc:sldMk cId="207490821" sldId="289"/>
        </pc:sldMkLst>
        <pc:spChg chg="del">
          <ac:chgData name="Raymond Voyce" userId="a1bc716c554206f4" providerId="LiveId" clId="{F03593E2-AC46-431C-B29B-2AB901B66F8B}" dt="2023-07-19T20:05:02.996" v="204" actId="931"/>
          <ac:spMkLst>
            <pc:docMk/>
            <pc:sldMk cId="207490821" sldId="289"/>
            <ac:spMk id="3" creationId="{004F8EE3-5CDA-D526-98B8-D82CFAB6D848}"/>
          </ac:spMkLst>
        </pc:spChg>
        <pc:picChg chg="add mod">
          <ac:chgData name="Raymond Voyce" userId="a1bc716c554206f4" providerId="LiveId" clId="{F03593E2-AC46-431C-B29B-2AB901B66F8B}" dt="2023-07-19T20:05:12.548" v="208" actId="14100"/>
          <ac:picMkLst>
            <pc:docMk/>
            <pc:sldMk cId="207490821" sldId="289"/>
            <ac:picMk id="5" creationId="{08BBB585-1AE4-BC36-68F4-66B98DDF31DA}"/>
          </ac:picMkLst>
        </pc:picChg>
      </pc:sldChg>
      <pc:sldChg chg="addSp delSp modSp new mod">
        <pc:chgData name="Raymond Voyce" userId="a1bc716c554206f4" providerId="LiveId" clId="{F03593E2-AC46-431C-B29B-2AB901B66F8B}" dt="2023-07-19T20:05:45.153" v="213" actId="14100"/>
        <pc:sldMkLst>
          <pc:docMk/>
          <pc:sldMk cId="903831081" sldId="290"/>
        </pc:sldMkLst>
        <pc:spChg chg="del">
          <ac:chgData name="Raymond Voyce" userId="a1bc716c554206f4" providerId="LiveId" clId="{F03593E2-AC46-431C-B29B-2AB901B66F8B}" dt="2023-07-19T20:05:34.479" v="209" actId="931"/>
          <ac:spMkLst>
            <pc:docMk/>
            <pc:sldMk cId="903831081" sldId="290"/>
            <ac:spMk id="3" creationId="{36C54741-05F4-F333-A8B5-4057609964D3}"/>
          </ac:spMkLst>
        </pc:spChg>
        <pc:picChg chg="add mod">
          <ac:chgData name="Raymond Voyce" userId="a1bc716c554206f4" providerId="LiveId" clId="{F03593E2-AC46-431C-B29B-2AB901B66F8B}" dt="2023-07-19T20:05:45.153" v="213" actId="14100"/>
          <ac:picMkLst>
            <pc:docMk/>
            <pc:sldMk cId="903831081" sldId="290"/>
            <ac:picMk id="5" creationId="{B0CA4659-870A-B4A1-BAAB-E9525E88CE47}"/>
          </ac:picMkLst>
        </pc:picChg>
      </pc:sldChg>
      <pc:sldChg chg="addSp delSp modSp new mod">
        <pc:chgData name="Raymond Voyce" userId="a1bc716c554206f4" providerId="LiveId" clId="{F03593E2-AC46-431C-B29B-2AB901B66F8B}" dt="2023-07-19T20:06:39.260" v="223" actId="14100"/>
        <pc:sldMkLst>
          <pc:docMk/>
          <pc:sldMk cId="849113428" sldId="291"/>
        </pc:sldMkLst>
        <pc:spChg chg="del">
          <ac:chgData name="Raymond Voyce" userId="a1bc716c554206f4" providerId="LiveId" clId="{F03593E2-AC46-431C-B29B-2AB901B66F8B}" dt="2023-07-19T20:06:28.817" v="219" actId="931"/>
          <ac:spMkLst>
            <pc:docMk/>
            <pc:sldMk cId="849113428" sldId="291"/>
            <ac:spMk id="3" creationId="{5242F4A7-3F50-B9BE-2A10-0B487052F7DE}"/>
          </ac:spMkLst>
        </pc:spChg>
        <pc:picChg chg="add mod">
          <ac:chgData name="Raymond Voyce" userId="a1bc716c554206f4" providerId="LiveId" clId="{F03593E2-AC46-431C-B29B-2AB901B66F8B}" dt="2023-07-19T20:06:39.260" v="223" actId="14100"/>
          <ac:picMkLst>
            <pc:docMk/>
            <pc:sldMk cId="849113428" sldId="291"/>
            <ac:picMk id="5" creationId="{49225BFA-74D5-7069-041F-C5F3FE4FD8D3}"/>
          </ac:picMkLst>
        </pc:picChg>
      </pc:sldChg>
      <pc:sldChg chg="addSp delSp modSp new mod">
        <pc:chgData name="Raymond Voyce" userId="a1bc716c554206f4" providerId="LiveId" clId="{F03593E2-AC46-431C-B29B-2AB901B66F8B}" dt="2023-07-19T20:07:11.821" v="228" actId="14100"/>
        <pc:sldMkLst>
          <pc:docMk/>
          <pc:sldMk cId="2796397373" sldId="292"/>
        </pc:sldMkLst>
        <pc:spChg chg="del">
          <ac:chgData name="Raymond Voyce" userId="a1bc716c554206f4" providerId="LiveId" clId="{F03593E2-AC46-431C-B29B-2AB901B66F8B}" dt="2023-07-19T20:07:00.568" v="224" actId="931"/>
          <ac:spMkLst>
            <pc:docMk/>
            <pc:sldMk cId="2796397373" sldId="292"/>
            <ac:spMk id="3" creationId="{8D0BF8C3-A8DD-263E-EEAA-04E8F4A3082A}"/>
          </ac:spMkLst>
        </pc:spChg>
        <pc:picChg chg="add mod">
          <ac:chgData name="Raymond Voyce" userId="a1bc716c554206f4" providerId="LiveId" clId="{F03593E2-AC46-431C-B29B-2AB901B66F8B}" dt="2023-07-19T20:07:11.821" v="228" actId="14100"/>
          <ac:picMkLst>
            <pc:docMk/>
            <pc:sldMk cId="2796397373" sldId="292"/>
            <ac:picMk id="5" creationId="{9029F88B-2111-68D7-3A74-39B72F78A261}"/>
          </ac:picMkLst>
        </pc:picChg>
      </pc:sldChg>
      <pc:sldChg chg="modSp new mod">
        <pc:chgData name="Raymond Voyce" userId="a1bc716c554206f4" providerId="LiveId" clId="{F03593E2-AC46-431C-B29B-2AB901B66F8B}" dt="2023-07-19T20:08:05.891" v="241" actId="20577"/>
        <pc:sldMkLst>
          <pc:docMk/>
          <pc:sldMk cId="1960908872" sldId="293"/>
        </pc:sldMkLst>
        <pc:spChg chg="mod">
          <ac:chgData name="Raymond Voyce" userId="a1bc716c554206f4" providerId="LiveId" clId="{F03593E2-AC46-431C-B29B-2AB901B66F8B}" dt="2023-07-19T20:08:05.891" v="241" actId="20577"/>
          <ac:spMkLst>
            <pc:docMk/>
            <pc:sldMk cId="1960908872" sldId="293"/>
            <ac:spMk id="3" creationId="{930E3C75-CD57-31A1-F303-E4ABBE5B00AB}"/>
          </ac:spMkLst>
        </pc:spChg>
      </pc:sldChg>
      <pc:sldChg chg="new del">
        <pc:chgData name="Raymond Voyce" userId="a1bc716c554206f4" providerId="LiveId" clId="{F03593E2-AC46-431C-B29B-2AB901B66F8B}" dt="2023-07-19T20:08:13.839" v="242" actId="2696"/>
        <pc:sldMkLst>
          <pc:docMk/>
          <pc:sldMk cId="3284655275" sldId="294"/>
        </pc:sldMkLst>
      </pc:sldChg>
      <pc:sldChg chg="new del">
        <pc:chgData name="Raymond Voyce" userId="a1bc716c554206f4" providerId="LiveId" clId="{F03593E2-AC46-431C-B29B-2AB901B66F8B}" dt="2023-07-19T20:08:19.676" v="243" actId="2696"/>
        <pc:sldMkLst>
          <pc:docMk/>
          <pc:sldMk cId="88528464" sldId="295"/>
        </pc:sldMkLst>
      </pc:sldChg>
      <pc:sldMasterChg chg="setBg modSldLayout">
        <pc:chgData name="Raymond Voyce" userId="a1bc716c554206f4" providerId="LiveId" clId="{F03593E2-AC46-431C-B29B-2AB901B66F8B}" dt="2023-07-19T19:46:47.972" v="7"/>
        <pc:sldMasterMkLst>
          <pc:docMk/>
          <pc:sldMasterMk cId="3575460894" sldId="2147483648"/>
        </pc:sldMasterMkLst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828204979" sldId="2147483649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1636882549" sldId="2147483650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2962927006" sldId="2147483651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3300518922" sldId="2147483652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41775829" sldId="2147483653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2650715877" sldId="2147483654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4201417498" sldId="2147483655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867849827" sldId="2147483656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1571336658" sldId="2147483657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2854260703" sldId="2147483658"/>
          </pc:sldLayoutMkLst>
        </pc:sldLayoutChg>
        <pc:sldLayoutChg chg="setBg">
          <pc:chgData name="Raymond Voyce" userId="a1bc716c554206f4" providerId="LiveId" clId="{F03593E2-AC46-431C-B29B-2AB901B66F8B}" dt="2023-07-19T19:46:47.972" v="7"/>
          <pc:sldLayoutMkLst>
            <pc:docMk/>
            <pc:sldMasterMk cId="3575460894" sldId="2147483648"/>
            <pc:sldLayoutMk cId="240785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991F-5096-60E0-7B8A-405CA18D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E2840-AF09-641B-9964-C67813D72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53F2-62F1-DD88-5B8D-0A927C38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DEDC7-0E17-8476-14DE-4BD3597B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331B-E0F6-CB62-E627-62464741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0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147A-DBB1-3816-9A79-D2D77EC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20146-26BC-EAA7-3D74-57AA3CC8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76C7-E8A0-D44E-15A0-5EDA389A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B9D1D-97D0-88D7-7B17-D6F96939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ECE6-89E1-1011-01CB-951590B6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26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6C45D-152C-2FA4-ADE4-F3B1AF98DD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9EBF0-DEC4-3AD5-4F35-DBFA2FDD6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9DA3-378A-EC86-38C5-232EFBD8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58FA-BF4A-D2EB-C872-F39E6236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14956-5206-687F-51A4-98C8C8DB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5C8D-FC8E-83B9-20D8-ED80390B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F8B2D-E310-69E8-66E6-9A446C5A4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532D-CDFC-2B94-EDD4-9BE4E260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8DAE6-D9F0-1A05-08D5-2B7CFE37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9E5F-B686-B392-7C94-E252DCB0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2C93-B676-2C82-6FA4-61D4C80B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AE3B2-F5C5-F720-DA9D-8D3A4F608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AE1F0-701F-84FA-E5FB-DB737B11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2958-ED1C-123B-92DE-421969E0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048E-D697-63F6-7700-ABFBCFB9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2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80DF-2053-2B82-00BC-09586C2A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DEE56-7F7C-42BA-EC42-4980ADA66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8D080-5BA3-B40A-6D88-0108173D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FF408-378A-6429-BB1F-F86CDF0F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A0A7D-B8AD-C723-45F0-5ACE6857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17F67-A704-1186-A284-21975B46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1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0A34-6D74-2993-800F-19D1C68D9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BDA01-47D5-17B6-3B1C-EE433C9C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CF7AC-5B6A-30F3-7DAA-C4354C456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0594C-430A-C97F-08C0-B649DB87F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D1104-099A-6AA4-7495-D949A953B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42AB4-699E-3FF6-2C8E-C7EC9FA4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4A6FA-E062-847F-4639-0E300594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A98CF-D20D-9392-CA88-A89C4F47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8E86-2F8C-19E4-2F9B-5F916214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BEDA6-895D-9806-33A3-5EAA9F36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C0E51-7E9B-1D8D-61BF-9B90045A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DDCBA1-B5DF-666A-2749-E5B70079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722F4-1E3F-6FBC-7F75-BBB55930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AB53E-C4EE-BBE5-67FC-73D0B0DB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E05A4-3730-D78F-6B33-985D2BA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1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DA90-9BFE-AA9F-EE7E-A5CA3E74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A0A7-31F6-D21F-4875-E9EDEF9C1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5A8A5-1B4A-CF2D-D25B-B00167315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E3B0B-DBC0-7A34-FBA4-91015C6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8E48E-F7D2-74D1-B33F-7A2BB2E95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1576C-ABD5-8F25-B294-4468F85A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5D0E-2EB7-CF7A-00C2-B844A7B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E398A-FE65-EF97-5D87-B08F5B542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CEB95-67FC-DC4E-50D2-3572389EA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BB796-ACB3-DBE1-C853-C54D4874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07261-E182-D6FD-A2CF-847604DFD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1109-6D09-ADDF-8512-65F67EF7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3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25DDA4-FD81-AB25-C204-D2376C47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D356B-2F94-7C0A-8687-FA5DC59F6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B8D40-3AF6-22A4-07EB-71AF1743C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2AC3-68A4-412C-9C39-E48754D9BCFD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766BA-36DD-7A17-83A8-4F19A20A0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C879B-0297-90E3-C6E4-4061CF0C5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1400-7568-4F48-8F02-5D22B83F8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46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DB62-CB18-C116-6AB1-55438CDD7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3500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19</a:t>
            </a:r>
            <a:r>
              <a:rPr lang="en-GB" baseline="30000" dirty="0">
                <a:latin typeface="Comic Sans MS" panose="030F0702030302020204" pitchFamily="66" charset="0"/>
              </a:rPr>
              <a:t>th</a:t>
            </a:r>
            <a:r>
              <a:rPr lang="en-GB" dirty="0">
                <a:latin typeface="Comic Sans MS" panose="030F0702030302020204" pitchFamily="66" charset="0"/>
              </a:rPr>
              <a:t> Nervous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Breakdown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A914D-5119-7DA5-CEA1-69F2397FB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61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A3FF5-FACD-156C-6203-E29A7097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a person and a child in a room with text&#10;&#10;Description automatically generated">
            <a:extLst>
              <a:ext uri="{FF2B5EF4-FFF2-40B4-BE49-F238E27FC236}">
                <a16:creationId xmlns:a16="http://schemas.microsoft.com/office/drawing/2014/main" id="{E28B73D1-9804-A99B-96A3-A1322A3F7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89" y="633984"/>
            <a:ext cx="7621595" cy="5542979"/>
          </a:xfrm>
        </p:spPr>
      </p:pic>
    </p:spTree>
    <p:extLst>
      <p:ext uri="{BB962C8B-B14F-4D97-AF65-F5344CB8AC3E}">
        <p14:creationId xmlns:p14="http://schemas.microsoft.com/office/powerpoint/2010/main" val="355815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A065-F99F-47AF-B7A5-C79EFD1F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&#10;&#10;Description automatically generated">
            <a:extLst>
              <a:ext uri="{FF2B5EF4-FFF2-40B4-BE49-F238E27FC236}">
                <a16:creationId xmlns:a16="http://schemas.microsoft.com/office/drawing/2014/main" id="{8C836AC1-647F-A5A3-4291-11BDE6CA1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1" y="633984"/>
            <a:ext cx="7621595" cy="5542979"/>
          </a:xfrm>
        </p:spPr>
      </p:pic>
    </p:spTree>
    <p:extLst>
      <p:ext uri="{BB962C8B-B14F-4D97-AF65-F5344CB8AC3E}">
        <p14:creationId xmlns:p14="http://schemas.microsoft.com/office/powerpoint/2010/main" val="423885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5FFE-6D94-FF77-3058-B918EBC1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&#10;&#10;Description automatically generated">
            <a:extLst>
              <a:ext uri="{FF2B5EF4-FFF2-40B4-BE49-F238E27FC236}">
                <a16:creationId xmlns:a16="http://schemas.microsoft.com/office/drawing/2014/main" id="{67453F81-E6FF-1B43-4D8B-9B639F5D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33" y="659750"/>
            <a:ext cx="7586167" cy="5517213"/>
          </a:xfrm>
        </p:spPr>
      </p:pic>
    </p:spTree>
    <p:extLst>
      <p:ext uri="{BB962C8B-B14F-4D97-AF65-F5344CB8AC3E}">
        <p14:creationId xmlns:p14="http://schemas.microsoft.com/office/powerpoint/2010/main" val="85525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F3AC-3C7D-B59C-2431-1BACD0D1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people playing video games&#10;&#10;Description automatically generated">
            <a:extLst>
              <a:ext uri="{FF2B5EF4-FFF2-40B4-BE49-F238E27FC236}">
                <a16:creationId xmlns:a16="http://schemas.microsoft.com/office/drawing/2014/main" id="{6D8DBDC4-51E7-2443-8338-140412969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71" y="622300"/>
            <a:ext cx="7637660" cy="5554663"/>
          </a:xfrm>
        </p:spPr>
      </p:pic>
    </p:spTree>
    <p:extLst>
      <p:ext uri="{BB962C8B-B14F-4D97-AF65-F5344CB8AC3E}">
        <p14:creationId xmlns:p14="http://schemas.microsoft.com/office/powerpoint/2010/main" val="176837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8CC76-3AA6-2C55-C150-B1AD77F1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people standing in a room&#10;&#10;Description automatically generated">
            <a:extLst>
              <a:ext uri="{FF2B5EF4-FFF2-40B4-BE49-F238E27FC236}">
                <a16:creationId xmlns:a16="http://schemas.microsoft.com/office/drawing/2014/main" id="{51C1AFA8-B670-D695-F178-41B7C8EF8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5" y="635044"/>
            <a:ext cx="7620139" cy="5541920"/>
          </a:xfrm>
        </p:spPr>
      </p:pic>
    </p:spTree>
    <p:extLst>
      <p:ext uri="{BB962C8B-B14F-4D97-AF65-F5344CB8AC3E}">
        <p14:creationId xmlns:p14="http://schemas.microsoft.com/office/powerpoint/2010/main" val="304211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16E86-2647-5199-FCD0-F4716845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 talking&#10;&#10;Description automatically generated">
            <a:extLst>
              <a:ext uri="{FF2B5EF4-FFF2-40B4-BE49-F238E27FC236}">
                <a16:creationId xmlns:a16="http://schemas.microsoft.com/office/drawing/2014/main" id="{14DB7D9E-BD0F-1C00-4261-83D2FA14B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5" y="658368"/>
            <a:ext cx="7588067" cy="5518595"/>
          </a:xfrm>
        </p:spPr>
      </p:pic>
    </p:spTree>
    <p:extLst>
      <p:ext uri="{BB962C8B-B14F-4D97-AF65-F5344CB8AC3E}">
        <p14:creationId xmlns:p14="http://schemas.microsoft.com/office/powerpoint/2010/main" val="343139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BA30-CC38-1C8D-38E9-A2E8A961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in a hospital&#10;&#10;Description automatically generated">
            <a:extLst>
              <a:ext uri="{FF2B5EF4-FFF2-40B4-BE49-F238E27FC236}">
                <a16:creationId xmlns:a16="http://schemas.microsoft.com/office/drawing/2014/main" id="{A76FEFFF-4899-85B9-B6E8-E30B4894F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908" y="622300"/>
            <a:ext cx="7637661" cy="5554663"/>
          </a:xfrm>
        </p:spPr>
      </p:pic>
    </p:spTree>
    <p:extLst>
      <p:ext uri="{BB962C8B-B14F-4D97-AF65-F5344CB8AC3E}">
        <p14:creationId xmlns:p14="http://schemas.microsoft.com/office/powerpoint/2010/main" val="409317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0186-D747-DC2E-6205-09E5D81A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&#10;&#10;Description automatically generated">
            <a:extLst>
              <a:ext uri="{FF2B5EF4-FFF2-40B4-BE49-F238E27FC236}">
                <a16:creationId xmlns:a16="http://schemas.microsoft.com/office/drawing/2014/main" id="{5F4CD74B-3948-00DF-2645-49555A5C8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33" y="621792"/>
            <a:ext cx="7638359" cy="5555171"/>
          </a:xfrm>
        </p:spPr>
      </p:pic>
    </p:spTree>
    <p:extLst>
      <p:ext uri="{BB962C8B-B14F-4D97-AF65-F5344CB8AC3E}">
        <p14:creationId xmlns:p14="http://schemas.microsoft.com/office/powerpoint/2010/main" val="499823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E825-BC40-714A-6705-13BFDBD1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a person lying on a bed&#10;&#10;Description automatically generated">
            <a:extLst>
              <a:ext uri="{FF2B5EF4-FFF2-40B4-BE49-F238E27FC236}">
                <a16:creationId xmlns:a16="http://schemas.microsoft.com/office/drawing/2014/main" id="{442E01BF-B3EA-F234-C5D4-D2F01440C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3" y="658368"/>
            <a:ext cx="7588067" cy="5518595"/>
          </a:xfrm>
        </p:spPr>
      </p:pic>
    </p:spTree>
    <p:extLst>
      <p:ext uri="{BB962C8B-B14F-4D97-AF65-F5344CB8AC3E}">
        <p14:creationId xmlns:p14="http://schemas.microsoft.com/office/powerpoint/2010/main" val="4017230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29A5-6992-A550-E1BD-C2602DBB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and person talking to each other&#10;&#10;Description automatically generated">
            <a:extLst>
              <a:ext uri="{FF2B5EF4-FFF2-40B4-BE49-F238E27FC236}">
                <a16:creationId xmlns:a16="http://schemas.microsoft.com/office/drawing/2014/main" id="{61C7FE57-2C51-C728-8DE9-5FCB65492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9" y="682752"/>
            <a:ext cx="7554539" cy="5494211"/>
          </a:xfrm>
        </p:spPr>
      </p:pic>
    </p:spTree>
    <p:extLst>
      <p:ext uri="{BB962C8B-B14F-4D97-AF65-F5344CB8AC3E}">
        <p14:creationId xmlns:p14="http://schemas.microsoft.com/office/powerpoint/2010/main" val="234593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C921-8E6F-A084-BE3C-5513C136A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99031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Andrew Presents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79C19-ACF6-D6DC-C45E-08413F355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5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436F-9DE1-C82B-CE42-8D1D1214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&#10;&#10;Description automatically generated">
            <a:extLst>
              <a:ext uri="{FF2B5EF4-FFF2-40B4-BE49-F238E27FC236}">
                <a16:creationId xmlns:a16="http://schemas.microsoft.com/office/drawing/2014/main" id="{7CE51F0F-E3DF-1DB1-EC6C-83463CEAF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9" y="658368"/>
            <a:ext cx="7588067" cy="5518595"/>
          </a:xfrm>
        </p:spPr>
      </p:pic>
    </p:spTree>
    <p:extLst>
      <p:ext uri="{BB962C8B-B14F-4D97-AF65-F5344CB8AC3E}">
        <p14:creationId xmlns:p14="http://schemas.microsoft.com/office/powerpoint/2010/main" val="1579679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F27F-8D9C-A70A-41EB-866E872E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and person kissing&#10;&#10;Description automatically generated">
            <a:extLst>
              <a:ext uri="{FF2B5EF4-FFF2-40B4-BE49-F238E27FC236}">
                <a16:creationId xmlns:a16="http://schemas.microsoft.com/office/drawing/2014/main" id="{F4242A67-D539-AF8A-311D-F2B102594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743712"/>
            <a:ext cx="7470719" cy="5433251"/>
          </a:xfrm>
        </p:spPr>
      </p:pic>
    </p:spTree>
    <p:extLst>
      <p:ext uri="{BB962C8B-B14F-4D97-AF65-F5344CB8AC3E}">
        <p14:creationId xmlns:p14="http://schemas.microsoft.com/office/powerpoint/2010/main" val="343068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BFB8-16DD-62E5-6A58-C3C402A5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people in a room&#10;&#10;Description automatically generated">
            <a:extLst>
              <a:ext uri="{FF2B5EF4-FFF2-40B4-BE49-F238E27FC236}">
                <a16:creationId xmlns:a16="http://schemas.microsoft.com/office/drawing/2014/main" id="{087D8192-ECE9-093B-016A-9A9A4184B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81" y="719328"/>
            <a:ext cx="7504247" cy="5457635"/>
          </a:xfrm>
        </p:spPr>
      </p:pic>
    </p:spTree>
    <p:extLst>
      <p:ext uri="{BB962C8B-B14F-4D97-AF65-F5344CB8AC3E}">
        <p14:creationId xmlns:p14="http://schemas.microsoft.com/office/powerpoint/2010/main" val="73823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E83B-A0A9-AE2A-6D36-168130DB2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 sitting on a table&#10;&#10;Description automatically generated">
            <a:extLst>
              <a:ext uri="{FF2B5EF4-FFF2-40B4-BE49-F238E27FC236}">
                <a16:creationId xmlns:a16="http://schemas.microsoft.com/office/drawing/2014/main" id="{79FD0569-D1D0-7290-E163-1F07F9A43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01" y="780288"/>
            <a:ext cx="7420427" cy="5396675"/>
          </a:xfrm>
        </p:spPr>
      </p:pic>
    </p:spTree>
    <p:extLst>
      <p:ext uri="{BB962C8B-B14F-4D97-AF65-F5344CB8AC3E}">
        <p14:creationId xmlns:p14="http://schemas.microsoft.com/office/powerpoint/2010/main" val="728553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0AB14-506F-6358-5A3C-4A7D37EF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holding a pen&#10;&#10;Description automatically generated">
            <a:extLst>
              <a:ext uri="{FF2B5EF4-FFF2-40B4-BE49-F238E27FC236}">
                <a16:creationId xmlns:a16="http://schemas.microsoft.com/office/drawing/2014/main" id="{1936C4A6-3A41-3B79-84F7-C04AE5507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5" y="646176"/>
            <a:ext cx="7604831" cy="5530787"/>
          </a:xfrm>
        </p:spPr>
      </p:pic>
    </p:spTree>
    <p:extLst>
      <p:ext uri="{BB962C8B-B14F-4D97-AF65-F5344CB8AC3E}">
        <p14:creationId xmlns:p14="http://schemas.microsoft.com/office/powerpoint/2010/main" val="1490515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A406-858E-5974-E5B1-D7FB5CDA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two people&#10;&#10;Description automatically generated">
            <a:extLst>
              <a:ext uri="{FF2B5EF4-FFF2-40B4-BE49-F238E27FC236}">
                <a16:creationId xmlns:a16="http://schemas.microsoft.com/office/drawing/2014/main" id="{0D87F1BB-3D6A-A01E-B754-989AE582F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49" y="597408"/>
            <a:ext cx="7671887" cy="5579555"/>
          </a:xfrm>
        </p:spPr>
      </p:pic>
    </p:spTree>
    <p:extLst>
      <p:ext uri="{BB962C8B-B14F-4D97-AF65-F5344CB8AC3E}">
        <p14:creationId xmlns:p14="http://schemas.microsoft.com/office/powerpoint/2010/main" val="378744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2B69-E0B3-2CA3-15D1-39A660EA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holding a tablet&#10;&#10;Description automatically generated">
            <a:extLst>
              <a:ext uri="{FF2B5EF4-FFF2-40B4-BE49-F238E27FC236}">
                <a16:creationId xmlns:a16="http://schemas.microsoft.com/office/drawing/2014/main" id="{6EF0D699-8537-20B7-F54F-D2503D85F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05" y="733688"/>
            <a:ext cx="7484503" cy="5443276"/>
          </a:xfrm>
        </p:spPr>
      </p:pic>
    </p:spTree>
    <p:extLst>
      <p:ext uri="{BB962C8B-B14F-4D97-AF65-F5344CB8AC3E}">
        <p14:creationId xmlns:p14="http://schemas.microsoft.com/office/powerpoint/2010/main" val="2637688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F743-78D9-3584-A51D-91FE7549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erson and person holding a tablet&#10;&#10;Description automatically generated">
            <a:extLst>
              <a:ext uri="{FF2B5EF4-FFF2-40B4-BE49-F238E27FC236}">
                <a16:creationId xmlns:a16="http://schemas.microsoft.com/office/drawing/2014/main" id="{69D659DD-04E2-5E89-66CA-43F5FA71B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89" y="656102"/>
            <a:ext cx="7591183" cy="5520861"/>
          </a:xfrm>
        </p:spPr>
      </p:pic>
    </p:spTree>
    <p:extLst>
      <p:ext uri="{BB962C8B-B14F-4D97-AF65-F5344CB8AC3E}">
        <p14:creationId xmlns:p14="http://schemas.microsoft.com/office/powerpoint/2010/main" val="322824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117D-1FE0-8F60-93E8-22A773B2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holding a pen and a tablet&#10;&#10;Description automatically generated">
            <a:extLst>
              <a:ext uri="{FF2B5EF4-FFF2-40B4-BE49-F238E27FC236}">
                <a16:creationId xmlns:a16="http://schemas.microsoft.com/office/drawing/2014/main" id="{87B20A07-0EB0-9002-CACD-A4D76FB04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5" y="652778"/>
            <a:ext cx="7595755" cy="5524186"/>
          </a:xfrm>
        </p:spPr>
      </p:pic>
    </p:spTree>
    <p:extLst>
      <p:ext uri="{BB962C8B-B14F-4D97-AF65-F5344CB8AC3E}">
        <p14:creationId xmlns:p14="http://schemas.microsoft.com/office/powerpoint/2010/main" val="309911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FAB0-B563-DFBA-7DA7-192AE561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and person&#10;&#10;Description automatically generated">
            <a:extLst>
              <a:ext uri="{FF2B5EF4-FFF2-40B4-BE49-F238E27FC236}">
                <a16:creationId xmlns:a16="http://schemas.microsoft.com/office/drawing/2014/main" id="{FC1CA49E-D80F-BE7E-20F8-A95A967D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9" y="657210"/>
            <a:ext cx="7589659" cy="5519753"/>
          </a:xfrm>
        </p:spPr>
      </p:pic>
    </p:spTree>
    <p:extLst>
      <p:ext uri="{BB962C8B-B14F-4D97-AF65-F5344CB8AC3E}">
        <p14:creationId xmlns:p14="http://schemas.microsoft.com/office/powerpoint/2010/main" val="107179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6B426-A558-860F-B45E-ABB278D5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6BA8-F64E-93E0-E493-E60580F82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An Andrew Production</a:t>
            </a:r>
          </a:p>
        </p:txBody>
      </p:sp>
    </p:spTree>
    <p:extLst>
      <p:ext uri="{BB962C8B-B14F-4D97-AF65-F5344CB8AC3E}">
        <p14:creationId xmlns:p14="http://schemas.microsoft.com/office/powerpoint/2010/main" val="41505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58AB-7681-AA4A-0B87-D2FF5289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and a child&#10;&#10;Description automatically generated">
            <a:extLst>
              <a:ext uri="{FF2B5EF4-FFF2-40B4-BE49-F238E27FC236}">
                <a16:creationId xmlns:a16="http://schemas.microsoft.com/office/drawing/2014/main" id="{5C65BB19-9641-0739-66FB-5CF6DFEC3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09" y="780288"/>
            <a:ext cx="7420427" cy="5396675"/>
          </a:xfrm>
        </p:spPr>
      </p:pic>
    </p:spTree>
    <p:extLst>
      <p:ext uri="{BB962C8B-B14F-4D97-AF65-F5344CB8AC3E}">
        <p14:creationId xmlns:p14="http://schemas.microsoft.com/office/powerpoint/2010/main" val="1518688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FC1D-31A1-862B-4B22-9C1A19BC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in a pink shirt&#10;&#10;Description automatically generated">
            <a:extLst>
              <a:ext uri="{FF2B5EF4-FFF2-40B4-BE49-F238E27FC236}">
                <a16:creationId xmlns:a16="http://schemas.microsoft.com/office/drawing/2014/main" id="{B5EB1DC6-A656-3DC2-4C38-F1E05D367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29" y="731520"/>
            <a:ext cx="7487483" cy="5445443"/>
          </a:xfrm>
        </p:spPr>
      </p:pic>
    </p:spTree>
    <p:extLst>
      <p:ext uri="{BB962C8B-B14F-4D97-AF65-F5344CB8AC3E}">
        <p14:creationId xmlns:p14="http://schemas.microsoft.com/office/powerpoint/2010/main" val="628155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3939-CC11-AFE6-2BC4-B2F8D22B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smoking&#10;&#10;Description automatically generated">
            <a:extLst>
              <a:ext uri="{FF2B5EF4-FFF2-40B4-BE49-F238E27FC236}">
                <a16:creationId xmlns:a16="http://schemas.microsoft.com/office/drawing/2014/main" id="{6DA50737-CBD5-A0AF-B993-9F7AE5F6B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53" y="641694"/>
            <a:ext cx="7610995" cy="5535270"/>
          </a:xfrm>
        </p:spPr>
      </p:pic>
    </p:spTree>
    <p:extLst>
      <p:ext uri="{BB962C8B-B14F-4D97-AF65-F5344CB8AC3E}">
        <p14:creationId xmlns:p14="http://schemas.microsoft.com/office/powerpoint/2010/main" val="3475403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E58F-C13D-B6B6-F166-6D5D79D8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talking to a person&#10;&#10;Description automatically generated">
            <a:extLst>
              <a:ext uri="{FF2B5EF4-FFF2-40B4-BE49-F238E27FC236}">
                <a16:creationId xmlns:a16="http://schemas.microsoft.com/office/drawing/2014/main" id="{ED28646F-B423-E15A-5B9A-156254495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33" y="658368"/>
            <a:ext cx="7588067" cy="5518595"/>
          </a:xfrm>
        </p:spPr>
      </p:pic>
    </p:spTree>
    <p:extLst>
      <p:ext uri="{BB962C8B-B14F-4D97-AF65-F5344CB8AC3E}">
        <p14:creationId xmlns:p14="http://schemas.microsoft.com/office/powerpoint/2010/main" val="991930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561B-2043-6CC1-3F51-45818400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a person talking to a person in a hospital&#10;&#10;Description automatically generated">
            <a:extLst>
              <a:ext uri="{FF2B5EF4-FFF2-40B4-BE49-F238E27FC236}">
                <a16:creationId xmlns:a16="http://schemas.microsoft.com/office/drawing/2014/main" id="{0C199281-C694-7CFD-F5A1-237B90729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7" y="633984"/>
            <a:ext cx="7621595" cy="5542979"/>
          </a:xfrm>
        </p:spPr>
      </p:pic>
    </p:spTree>
    <p:extLst>
      <p:ext uri="{BB962C8B-B14F-4D97-AF65-F5344CB8AC3E}">
        <p14:creationId xmlns:p14="http://schemas.microsoft.com/office/powerpoint/2010/main" val="280156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E1A9-46D8-E465-74BA-EEE5756F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a cartoon of a person talking to a person in a suit&#10;&#10;Description automatically generated">
            <a:extLst>
              <a:ext uri="{FF2B5EF4-FFF2-40B4-BE49-F238E27FC236}">
                <a16:creationId xmlns:a16="http://schemas.microsoft.com/office/drawing/2014/main" id="{DC6AA77F-CFAB-8DB4-0247-E430D1F33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802406"/>
            <a:ext cx="7390015" cy="5374557"/>
          </a:xfrm>
        </p:spPr>
      </p:pic>
    </p:spTree>
    <p:extLst>
      <p:ext uri="{BB962C8B-B14F-4D97-AF65-F5344CB8AC3E}">
        <p14:creationId xmlns:p14="http://schemas.microsoft.com/office/powerpoint/2010/main" val="38247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C757-80A0-4305-AAEB-F7688DE3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a person in a suit standing in a hallway&#10;&#10;Description automatically generated">
            <a:extLst>
              <a:ext uri="{FF2B5EF4-FFF2-40B4-BE49-F238E27FC236}">
                <a16:creationId xmlns:a16="http://schemas.microsoft.com/office/drawing/2014/main" id="{F1E21F58-473A-6567-735A-4C5918F2E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9" y="648344"/>
            <a:ext cx="7601851" cy="5528620"/>
          </a:xfrm>
        </p:spPr>
      </p:pic>
    </p:spTree>
    <p:extLst>
      <p:ext uri="{BB962C8B-B14F-4D97-AF65-F5344CB8AC3E}">
        <p14:creationId xmlns:p14="http://schemas.microsoft.com/office/powerpoint/2010/main" val="163914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83F9-20B3-93BF-F157-D0B7D2F6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a person walking into a room with a person walking into a room&#10;&#10;Description automatically generated">
            <a:extLst>
              <a:ext uri="{FF2B5EF4-FFF2-40B4-BE49-F238E27FC236}">
                <a16:creationId xmlns:a16="http://schemas.microsoft.com/office/drawing/2014/main" id="{D0FA2B4B-925E-FDEF-771A-07046490A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1" y="682752"/>
            <a:ext cx="7554539" cy="5494211"/>
          </a:xfrm>
        </p:spPr>
      </p:pic>
    </p:spTree>
    <p:extLst>
      <p:ext uri="{BB962C8B-B14F-4D97-AF65-F5344CB8AC3E}">
        <p14:creationId xmlns:p14="http://schemas.microsoft.com/office/powerpoint/2010/main" val="2404733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3645-6282-74DD-C934-5713730D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a cartoon of a person standing in a hallway&#10;&#10;Description automatically generated">
            <a:extLst>
              <a:ext uri="{FF2B5EF4-FFF2-40B4-BE49-F238E27FC236}">
                <a16:creationId xmlns:a16="http://schemas.microsoft.com/office/drawing/2014/main" id="{5EB8F4A8-CC5B-B322-B2FC-A423FB3C3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5" y="902208"/>
            <a:ext cx="7252787" cy="5274755"/>
          </a:xfrm>
        </p:spPr>
      </p:pic>
    </p:spTree>
    <p:extLst>
      <p:ext uri="{BB962C8B-B14F-4D97-AF65-F5344CB8AC3E}">
        <p14:creationId xmlns:p14="http://schemas.microsoft.com/office/powerpoint/2010/main" val="3938098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9842-B962-0086-FC82-964BC488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a cartoon of a person talking to another person&#10;&#10;Description automatically generated">
            <a:extLst>
              <a:ext uri="{FF2B5EF4-FFF2-40B4-BE49-F238E27FC236}">
                <a16:creationId xmlns:a16="http://schemas.microsoft.com/office/drawing/2014/main" id="{F2772CC8-8C57-6F2B-3B9A-D478627DB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81" y="768096"/>
            <a:ext cx="7437191" cy="5408867"/>
          </a:xfrm>
        </p:spPr>
      </p:pic>
    </p:spTree>
    <p:extLst>
      <p:ext uri="{BB962C8B-B14F-4D97-AF65-F5344CB8AC3E}">
        <p14:creationId xmlns:p14="http://schemas.microsoft.com/office/powerpoint/2010/main" val="31952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8119-6F26-3F35-9B19-D0F802F8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41912-9636-5EAB-C374-A94FD2455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Newly Restored</a:t>
            </a:r>
          </a:p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For 2023</a:t>
            </a:r>
          </a:p>
        </p:txBody>
      </p:sp>
    </p:spTree>
    <p:extLst>
      <p:ext uri="{BB962C8B-B14F-4D97-AF65-F5344CB8AC3E}">
        <p14:creationId xmlns:p14="http://schemas.microsoft.com/office/powerpoint/2010/main" val="3542451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61CE-6CCF-C314-1BD6-AC621D5E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person talking to a group of people&#10;&#10;Description automatically generated">
            <a:extLst>
              <a:ext uri="{FF2B5EF4-FFF2-40B4-BE49-F238E27FC236}">
                <a16:creationId xmlns:a16="http://schemas.microsoft.com/office/drawing/2014/main" id="{08BBB585-1AE4-BC36-68F4-66B98DDF3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77" y="768096"/>
            <a:ext cx="7437191" cy="5408867"/>
          </a:xfrm>
        </p:spPr>
      </p:pic>
    </p:spTree>
    <p:extLst>
      <p:ext uri="{BB962C8B-B14F-4D97-AF65-F5344CB8AC3E}">
        <p14:creationId xmlns:p14="http://schemas.microsoft.com/office/powerpoint/2010/main" val="207490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0915-742F-D53A-08D9-10B7540C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a dog&#10;&#10;Description automatically generated">
            <a:extLst>
              <a:ext uri="{FF2B5EF4-FFF2-40B4-BE49-F238E27FC236}">
                <a16:creationId xmlns:a16="http://schemas.microsoft.com/office/drawing/2014/main" id="{B0CA4659-870A-B4A1-BAAB-E9525E88C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3" y="743712"/>
            <a:ext cx="7470719" cy="5433251"/>
          </a:xfrm>
        </p:spPr>
      </p:pic>
    </p:spTree>
    <p:extLst>
      <p:ext uri="{BB962C8B-B14F-4D97-AF65-F5344CB8AC3E}">
        <p14:creationId xmlns:p14="http://schemas.microsoft.com/office/powerpoint/2010/main" val="90383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74C6-C33F-79D1-87E8-4B0B3E7B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people talking to each other&#10;&#10;Description automatically generated">
            <a:extLst>
              <a:ext uri="{FF2B5EF4-FFF2-40B4-BE49-F238E27FC236}">
                <a16:creationId xmlns:a16="http://schemas.microsoft.com/office/drawing/2014/main" id="{49225BFA-74D5-7069-041F-C5F3FE4FD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682752"/>
            <a:ext cx="7554539" cy="5494211"/>
          </a:xfrm>
        </p:spPr>
      </p:pic>
    </p:spTree>
    <p:extLst>
      <p:ext uri="{BB962C8B-B14F-4D97-AF65-F5344CB8AC3E}">
        <p14:creationId xmlns:p14="http://schemas.microsoft.com/office/powerpoint/2010/main" val="849113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DA007-BDF5-1F3F-2169-C86B4F49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artoon of people talking to each other&#10;&#10;Description automatically generated">
            <a:extLst>
              <a:ext uri="{FF2B5EF4-FFF2-40B4-BE49-F238E27FC236}">
                <a16:creationId xmlns:a16="http://schemas.microsoft.com/office/drawing/2014/main" id="{9029F88B-2111-68D7-3A74-39B72F78A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77" y="804672"/>
            <a:ext cx="7386899" cy="5372291"/>
          </a:xfrm>
        </p:spPr>
      </p:pic>
    </p:spTree>
    <p:extLst>
      <p:ext uri="{BB962C8B-B14F-4D97-AF65-F5344CB8AC3E}">
        <p14:creationId xmlns:p14="http://schemas.microsoft.com/office/powerpoint/2010/main" val="27963973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9E98-6759-0986-25C0-36EABA5E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C75-CD57-31A1-F303-E4ABBE5B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6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6600" b="1" dirty="0">
                <a:latin typeface="Comic Sans MS" panose="030F07020303020202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6090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D3DD-2863-5335-5191-A388EF1C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3316-0EBB-F6D4-9EB3-63D67399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7355"/>
            <a:ext cx="10515600" cy="4849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A Story of </a:t>
            </a:r>
          </a:p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Multiple Psychiatric Admissions</a:t>
            </a:r>
          </a:p>
          <a:p>
            <a:pPr marL="0" indent="0" algn="ctr">
              <a:buNone/>
            </a:pPr>
            <a:r>
              <a:rPr lang="en-GB" sz="6000" b="1" dirty="0">
                <a:latin typeface="Comic Sans MS" panose="030F0702030302020204" pitchFamily="66" charset="0"/>
              </a:rPr>
              <a:t>and Motoring:-</a:t>
            </a:r>
          </a:p>
        </p:txBody>
      </p:sp>
    </p:spTree>
    <p:extLst>
      <p:ext uri="{BB962C8B-B14F-4D97-AF65-F5344CB8AC3E}">
        <p14:creationId xmlns:p14="http://schemas.microsoft.com/office/powerpoint/2010/main" val="119118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578A-3D82-9A64-0B00-1F326B42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6AA7-B80C-63D8-4E23-E295FEE90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6000" b="1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6000" b="1">
                <a:latin typeface="Comic Sans MS" panose="030F0702030302020204" pitchFamily="66" charset="0"/>
              </a:rPr>
              <a:t>19</a:t>
            </a:r>
            <a:r>
              <a:rPr lang="en-GB" sz="6000" b="1" baseline="30000">
                <a:latin typeface="Comic Sans MS" panose="030F0702030302020204" pitchFamily="66" charset="0"/>
              </a:rPr>
              <a:t>th</a:t>
            </a:r>
            <a:r>
              <a:rPr lang="en-GB" sz="6000">
                <a:latin typeface="Comic Sans MS" panose="030F0702030302020204" pitchFamily="66" charset="0"/>
              </a:rPr>
              <a:t> </a:t>
            </a:r>
            <a:r>
              <a:rPr lang="en-GB" sz="6000" b="1" dirty="0">
                <a:latin typeface="Comic Sans MS" panose="030F0702030302020204" pitchFamily="66" charset="0"/>
              </a:rPr>
              <a:t>Nervous Breakdown</a:t>
            </a:r>
          </a:p>
        </p:txBody>
      </p:sp>
    </p:spTree>
    <p:extLst>
      <p:ext uri="{BB962C8B-B14F-4D97-AF65-F5344CB8AC3E}">
        <p14:creationId xmlns:p14="http://schemas.microsoft.com/office/powerpoint/2010/main" val="394518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5DC2-9C15-5F17-3CF4-3D207DDDB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96E6F-F846-B515-6D08-3DDA4755A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9B53C745-8599-186C-294D-03D375EF7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2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7CE5-D615-4FA5-877D-05535D38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a cartoon of two people&#10;&#10;Description automatically generated">
            <a:extLst>
              <a:ext uri="{FF2B5EF4-FFF2-40B4-BE49-F238E27FC236}">
                <a16:creationId xmlns:a16="http://schemas.microsoft.com/office/drawing/2014/main" id="{0B3E7420-8440-5227-B6CE-E38BA4EA3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83" y="558800"/>
            <a:ext cx="7724973" cy="5618163"/>
          </a:xfrm>
        </p:spPr>
      </p:pic>
    </p:spTree>
    <p:extLst>
      <p:ext uri="{BB962C8B-B14F-4D97-AF65-F5344CB8AC3E}">
        <p14:creationId xmlns:p14="http://schemas.microsoft.com/office/powerpoint/2010/main" val="242327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702C-DBBD-3B1F-420C-92E43DEA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Cartoon of two people talking&#10;&#10;Description automatically generated">
            <a:extLst>
              <a:ext uri="{FF2B5EF4-FFF2-40B4-BE49-F238E27FC236}">
                <a16:creationId xmlns:a16="http://schemas.microsoft.com/office/drawing/2014/main" id="{FB69C982-B27E-77C7-D75A-53383023B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09" y="731520"/>
            <a:ext cx="7487483" cy="5445443"/>
          </a:xfrm>
        </p:spPr>
      </p:pic>
    </p:spTree>
    <p:extLst>
      <p:ext uri="{BB962C8B-B14F-4D97-AF65-F5344CB8AC3E}">
        <p14:creationId xmlns:p14="http://schemas.microsoft.com/office/powerpoint/2010/main" val="134801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14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Office Theme</vt:lpstr>
      <vt:lpstr>19th Nervous Breakdown</vt:lpstr>
      <vt:lpstr>Andrew Presents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Voyce</dc:creator>
  <cp:lastModifiedBy>Raymond Voyce</cp:lastModifiedBy>
  <cp:revision>2</cp:revision>
  <dcterms:created xsi:type="dcterms:W3CDTF">2023-07-19T19:43:17Z</dcterms:created>
  <dcterms:modified xsi:type="dcterms:W3CDTF">2024-05-24T08:53:59Z</dcterms:modified>
</cp:coreProperties>
</file>